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Jua"/>
      <p:regular r:id="rId25"/>
    </p:embeddedFont>
    <p:embeddedFont>
      <p:font typeface="Russo On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ussoOne-regular.fntdata"/><Relationship Id="rId25" Type="http://schemas.openxmlformats.org/officeDocument/2006/relationships/font" Target="fonts/Jua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dd3470a34_25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0dd3470a34_25_0:notes"/>
          <p:cNvSpPr/>
          <p:nvPr>
            <p:ph idx="2" type="sldImg"/>
          </p:nvPr>
        </p:nvSpPr>
        <p:spPr>
          <a:xfrm>
            <a:off x="685417" y="1143000"/>
            <a:ext cx="5487167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dd3470a34_22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10dd3470a34_22_21:notes"/>
          <p:cNvSpPr/>
          <p:nvPr>
            <p:ph idx="2" type="sldImg"/>
          </p:nvPr>
        </p:nvSpPr>
        <p:spPr>
          <a:xfrm>
            <a:off x="685417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0dd3470a34_29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10dd3470a34_29_0:notes"/>
          <p:cNvSpPr/>
          <p:nvPr>
            <p:ph idx="2" type="sldImg"/>
          </p:nvPr>
        </p:nvSpPr>
        <p:spPr>
          <a:xfrm>
            <a:off x="685417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0dd3470a34_29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10dd3470a34_29_35:notes"/>
          <p:cNvSpPr/>
          <p:nvPr>
            <p:ph idx="2" type="sldImg"/>
          </p:nvPr>
        </p:nvSpPr>
        <p:spPr>
          <a:xfrm>
            <a:off x="685417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dd3470a34_18_4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10dd3470a34_18_411:notes"/>
          <p:cNvSpPr/>
          <p:nvPr>
            <p:ph idx="2" type="sldImg"/>
          </p:nvPr>
        </p:nvSpPr>
        <p:spPr>
          <a:xfrm>
            <a:off x="685417" y="1143000"/>
            <a:ext cx="5487167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0dd3470a34_39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10dd3470a34_39_0:notes"/>
          <p:cNvSpPr/>
          <p:nvPr>
            <p:ph idx="2" type="sldImg"/>
          </p:nvPr>
        </p:nvSpPr>
        <p:spPr>
          <a:xfrm>
            <a:off x="685417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0dd3470a34_5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10dd3470a34_5_243:notes"/>
          <p:cNvSpPr/>
          <p:nvPr>
            <p:ph idx="2" type="sldImg"/>
          </p:nvPr>
        </p:nvSpPr>
        <p:spPr>
          <a:xfrm>
            <a:off x="685417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0dd3470a34_5_2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10dd3470a34_5_274:notes"/>
          <p:cNvSpPr/>
          <p:nvPr>
            <p:ph idx="2" type="sldImg"/>
          </p:nvPr>
        </p:nvSpPr>
        <p:spPr>
          <a:xfrm>
            <a:off x="685417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0dd3470a34_18_4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10dd3470a34_18_469:notes"/>
          <p:cNvSpPr/>
          <p:nvPr>
            <p:ph idx="2" type="sldImg"/>
          </p:nvPr>
        </p:nvSpPr>
        <p:spPr>
          <a:xfrm>
            <a:off x="685417" y="1143000"/>
            <a:ext cx="5487167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0dd3470a34_29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10dd3470a34_29_71:notes"/>
          <p:cNvSpPr/>
          <p:nvPr>
            <p:ph idx="2" type="sldImg"/>
          </p:nvPr>
        </p:nvSpPr>
        <p:spPr>
          <a:xfrm>
            <a:off x="685417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dd3470a34_18_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0dd3470a34_18_99:notes"/>
          <p:cNvSpPr/>
          <p:nvPr>
            <p:ph idx="2" type="sldImg"/>
          </p:nvPr>
        </p:nvSpPr>
        <p:spPr>
          <a:xfrm>
            <a:off x="685417" y="1143000"/>
            <a:ext cx="5487167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dd3470a34_5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0dd3470a34_5_10:notes"/>
          <p:cNvSpPr/>
          <p:nvPr>
            <p:ph idx="2" type="sldImg"/>
          </p:nvPr>
        </p:nvSpPr>
        <p:spPr>
          <a:xfrm>
            <a:off x="685417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dd3470a34_18_2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0dd3470a34_18_237:notes"/>
          <p:cNvSpPr/>
          <p:nvPr>
            <p:ph idx="2" type="sldImg"/>
          </p:nvPr>
        </p:nvSpPr>
        <p:spPr>
          <a:xfrm>
            <a:off x="685417" y="1143000"/>
            <a:ext cx="5487167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dd3470a34_0_3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10dd3470a34_0_385:notes"/>
          <p:cNvSpPr/>
          <p:nvPr>
            <p:ph idx="2" type="sldImg"/>
          </p:nvPr>
        </p:nvSpPr>
        <p:spPr>
          <a:xfrm>
            <a:off x="685417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dd3470a34_0_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10dd3470a34_0_304:notes"/>
          <p:cNvSpPr/>
          <p:nvPr>
            <p:ph idx="2" type="sldImg"/>
          </p:nvPr>
        </p:nvSpPr>
        <p:spPr>
          <a:xfrm>
            <a:off x="685417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0dd3470a34_18_7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10dd3470a34_18_761:notes"/>
          <p:cNvSpPr/>
          <p:nvPr>
            <p:ph idx="2" type="sldImg"/>
          </p:nvPr>
        </p:nvSpPr>
        <p:spPr>
          <a:xfrm>
            <a:off x="685417" y="1143000"/>
            <a:ext cx="5487167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dd3470a34_22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10dd3470a34_22_7:notes"/>
          <p:cNvSpPr/>
          <p:nvPr>
            <p:ph idx="2" type="sldImg"/>
          </p:nvPr>
        </p:nvSpPr>
        <p:spPr>
          <a:xfrm>
            <a:off x="685417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dd3470a34_1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10dd3470a34_1_156:notes"/>
          <p:cNvSpPr/>
          <p:nvPr>
            <p:ph idx="2" type="sldImg"/>
          </p:nvPr>
        </p:nvSpPr>
        <p:spPr>
          <a:xfrm>
            <a:off x="685417" y="1143000"/>
            <a:ext cx="5487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/>
        </p:nvSpPr>
        <p:spPr>
          <a:xfrm>
            <a:off x="7504998" y="4941455"/>
            <a:ext cx="1646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ctrTitle"/>
          </p:nvPr>
        </p:nvSpPr>
        <p:spPr>
          <a:xfrm>
            <a:off x="202845" y="629682"/>
            <a:ext cx="2298913" cy="434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" type="subTitle"/>
          </p:nvPr>
        </p:nvSpPr>
        <p:spPr>
          <a:xfrm>
            <a:off x="405690" y="1148631"/>
            <a:ext cx="1893222" cy="518010"/>
          </a:xfrm>
          <a:prstGeom prst="rect">
            <a:avLst/>
          </a:prstGeom>
          <a:noFill/>
          <a:ln>
            <a:noFill/>
          </a:ln>
        </p:spPr>
        <p:txBody>
          <a:bodyPr anchorCtr="0" anchor="t" bIns="13525" lIns="27025" spcFirstLastPara="1" rIns="27025" wrap="square" tIns="13525">
            <a:normAutofit/>
          </a:bodyPr>
          <a:lstStyle>
            <a:lvl1pPr lv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0" type="dt"/>
          </p:nvPr>
        </p:nvSpPr>
        <p:spPr>
          <a:xfrm>
            <a:off x="135230" y="1878724"/>
            <a:ext cx="631074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1" type="ftr"/>
          </p:nvPr>
        </p:nvSpPr>
        <p:spPr>
          <a:xfrm>
            <a:off x="924073" y="1878724"/>
            <a:ext cx="856458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1938299" y="1878724"/>
            <a:ext cx="631074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title"/>
          </p:nvPr>
        </p:nvSpPr>
        <p:spPr>
          <a:xfrm>
            <a:off x="135230" y="81174"/>
            <a:ext cx="2434143" cy="337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135230" y="472966"/>
            <a:ext cx="2434143" cy="1337723"/>
          </a:xfrm>
          <a:prstGeom prst="rect">
            <a:avLst/>
          </a:prstGeom>
          <a:noFill/>
          <a:ln>
            <a:noFill/>
          </a:ln>
        </p:spPr>
        <p:txBody>
          <a:bodyPr anchorCtr="0" anchor="t" bIns="13525" lIns="27025" spcFirstLastPara="1" rIns="27025" wrap="square" tIns="13525">
            <a:normAutofit/>
          </a:bodyPr>
          <a:lstStyle>
            <a:lvl1pPr indent="-26035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/>
            </a:lvl1pPr>
            <a:lvl2pPr indent="-26035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/>
            </a:lvl2pPr>
            <a:lvl3pPr indent="-26035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/>
            </a:lvl3pPr>
            <a:lvl4pPr indent="-26035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/>
            </a:lvl4pPr>
            <a:lvl5pPr indent="-26035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»"/>
              <a:defRPr/>
            </a:lvl5pPr>
            <a:lvl6pPr indent="-26035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/>
            </a:lvl6pPr>
            <a:lvl7pPr indent="-26035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/>
            </a:lvl7pPr>
            <a:lvl8pPr indent="-26035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/>
            </a:lvl8pPr>
            <a:lvl9pPr indent="-26035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0" type="dt"/>
          </p:nvPr>
        </p:nvSpPr>
        <p:spPr>
          <a:xfrm>
            <a:off x="135230" y="1878724"/>
            <a:ext cx="631074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1" type="ftr"/>
          </p:nvPr>
        </p:nvSpPr>
        <p:spPr>
          <a:xfrm>
            <a:off x="924073" y="1878724"/>
            <a:ext cx="856458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1938299" y="1878724"/>
            <a:ext cx="631074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213645" y="1302532"/>
            <a:ext cx="2298913" cy="402584"/>
          </a:xfrm>
          <a:prstGeom prst="rect">
            <a:avLst/>
          </a:prstGeom>
          <a:noFill/>
          <a:ln>
            <a:noFill/>
          </a:ln>
        </p:spPr>
        <p:txBody>
          <a:bodyPr anchorCtr="0" anchor="t" bIns="13525" lIns="27025" spcFirstLastPara="1" rIns="27025" wrap="square" tIns="135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1" sz="1200" cap="none"/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213645" y="859127"/>
            <a:ext cx="2298913" cy="443405"/>
          </a:xfrm>
          <a:prstGeom prst="rect">
            <a:avLst/>
          </a:prstGeom>
          <a:noFill/>
          <a:ln>
            <a:noFill/>
          </a:ln>
        </p:spPr>
        <p:txBody>
          <a:bodyPr anchorCtr="0" anchor="b" bIns="13525" lIns="27025" spcFirstLastPara="1" rIns="27025" wrap="square" tIns="13525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600"/>
              <a:buNone/>
              <a:defRPr sz="6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500"/>
              <a:buNone/>
              <a:defRPr sz="5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500"/>
              <a:buNone/>
              <a:defRPr sz="5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400"/>
              <a:buNone/>
              <a:defRPr sz="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400"/>
              <a:buNone/>
              <a:defRPr sz="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400"/>
              <a:buNone/>
              <a:defRPr sz="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400"/>
              <a:buNone/>
              <a:defRPr sz="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400"/>
              <a:buNone/>
              <a:defRPr sz="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400"/>
              <a:buNone/>
              <a:defRPr sz="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10" type="dt"/>
          </p:nvPr>
        </p:nvSpPr>
        <p:spPr>
          <a:xfrm>
            <a:off x="135230" y="1878724"/>
            <a:ext cx="631074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1" type="ftr"/>
          </p:nvPr>
        </p:nvSpPr>
        <p:spPr>
          <a:xfrm>
            <a:off x="924073" y="1878724"/>
            <a:ext cx="856458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1938299" y="1878724"/>
            <a:ext cx="631074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135230" y="81174"/>
            <a:ext cx="2434143" cy="337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135230" y="472966"/>
            <a:ext cx="1194533" cy="1337723"/>
          </a:xfrm>
          <a:prstGeom prst="rect">
            <a:avLst/>
          </a:prstGeom>
          <a:noFill/>
          <a:ln>
            <a:noFill/>
          </a:ln>
        </p:spPr>
        <p:txBody>
          <a:bodyPr anchorCtr="0" anchor="t" bIns="13525" lIns="27025" spcFirstLastPara="1" rIns="27025" wrap="square" tIns="13525">
            <a:normAutofit/>
          </a:bodyPr>
          <a:lstStyle>
            <a:lvl1pPr indent="-2794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1pPr>
            <a:lvl2pPr indent="-27305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Char char="–"/>
              <a:defRPr sz="700"/>
            </a:lvl2pPr>
            <a:lvl3pPr indent="-2667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Char char="•"/>
              <a:defRPr sz="600"/>
            </a:lvl3pPr>
            <a:lvl4pPr indent="-26035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 sz="500"/>
            </a:lvl4pPr>
            <a:lvl5pPr indent="-26035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»"/>
              <a:defRPr sz="500"/>
            </a:lvl5pPr>
            <a:lvl6pPr indent="-26035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 sz="500"/>
            </a:lvl6pPr>
            <a:lvl7pPr indent="-26035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 sz="500"/>
            </a:lvl7pPr>
            <a:lvl8pPr indent="-26035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 sz="500"/>
            </a:lvl8pPr>
            <a:lvl9pPr indent="-26035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 sz="500"/>
            </a:lvl9pPr>
          </a:lstStyle>
          <a:p/>
        </p:txBody>
      </p: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1374840" y="472966"/>
            <a:ext cx="1194533" cy="1337723"/>
          </a:xfrm>
          <a:prstGeom prst="rect">
            <a:avLst/>
          </a:prstGeom>
          <a:noFill/>
          <a:ln>
            <a:noFill/>
          </a:ln>
        </p:spPr>
        <p:txBody>
          <a:bodyPr anchorCtr="0" anchor="t" bIns="13525" lIns="27025" spcFirstLastPara="1" rIns="27025" wrap="square" tIns="13525">
            <a:normAutofit/>
          </a:bodyPr>
          <a:lstStyle>
            <a:lvl1pPr indent="-2794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1pPr>
            <a:lvl2pPr indent="-27305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Char char="–"/>
              <a:defRPr sz="700"/>
            </a:lvl2pPr>
            <a:lvl3pPr indent="-2667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Char char="•"/>
              <a:defRPr sz="600"/>
            </a:lvl3pPr>
            <a:lvl4pPr indent="-26035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 sz="500"/>
            </a:lvl4pPr>
            <a:lvl5pPr indent="-26035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»"/>
              <a:defRPr sz="500"/>
            </a:lvl5pPr>
            <a:lvl6pPr indent="-26035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 sz="500"/>
            </a:lvl6pPr>
            <a:lvl7pPr indent="-26035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 sz="500"/>
            </a:lvl7pPr>
            <a:lvl8pPr indent="-26035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 sz="500"/>
            </a:lvl8pPr>
            <a:lvl9pPr indent="-26035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 sz="500"/>
            </a:lvl9pPr>
          </a:lstStyle>
          <a:p/>
        </p:txBody>
      </p:sp>
      <p:sp>
        <p:nvSpPr>
          <p:cNvPr id="109" name="Google Shape;109;p17"/>
          <p:cNvSpPr txBox="1"/>
          <p:nvPr>
            <p:ph idx="10" type="dt"/>
          </p:nvPr>
        </p:nvSpPr>
        <p:spPr>
          <a:xfrm>
            <a:off x="135230" y="1878724"/>
            <a:ext cx="631074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1" type="ftr"/>
          </p:nvPr>
        </p:nvSpPr>
        <p:spPr>
          <a:xfrm>
            <a:off x="924073" y="1878724"/>
            <a:ext cx="856458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1938299" y="1878724"/>
            <a:ext cx="631074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135230" y="81174"/>
            <a:ext cx="2434143" cy="337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135230" y="453728"/>
            <a:ext cx="1195003" cy="189092"/>
          </a:xfrm>
          <a:prstGeom prst="rect">
            <a:avLst/>
          </a:prstGeom>
          <a:noFill/>
          <a:ln>
            <a:noFill/>
          </a:ln>
        </p:spPr>
        <p:txBody>
          <a:bodyPr anchorCtr="0" anchor="b" bIns="13525" lIns="27025" spcFirstLastPara="1" rIns="27025" wrap="square" tIns="13525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1"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b="1"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b="1"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b="1"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b="1"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b="1"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b="1"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b="1" sz="500"/>
            </a:lvl9pPr>
          </a:lstStyle>
          <a:p/>
        </p:txBody>
      </p:sp>
      <p:sp>
        <p:nvSpPr>
          <p:cNvPr id="115" name="Google Shape;115;p18"/>
          <p:cNvSpPr txBox="1"/>
          <p:nvPr>
            <p:ph idx="2" type="body"/>
          </p:nvPr>
        </p:nvSpPr>
        <p:spPr>
          <a:xfrm>
            <a:off x="135230" y="642820"/>
            <a:ext cx="1195003" cy="1167868"/>
          </a:xfrm>
          <a:prstGeom prst="rect">
            <a:avLst/>
          </a:prstGeom>
          <a:noFill/>
          <a:ln>
            <a:noFill/>
          </a:ln>
        </p:spPr>
        <p:txBody>
          <a:bodyPr anchorCtr="0" anchor="t" bIns="13525" lIns="27025" spcFirstLastPara="1" rIns="27025" wrap="square" tIns="13525">
            <a:normAutofit/>
          </a:bodyPr>
          <a:lstStyle>
            <a:lvl1pPr indent="-27305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 sz="700"/>
            </a:lvl1pPr>
            <a:lvl2pPr indent="-2667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Char char="–"/>
              <a:defRPr sz="600"/>
            </a:lvl2pPr>
            <a:lvl3pPr indent="-26035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 sz="500"/>
            </a:lvl3pPr>
            <a:lvl4pPr indent="-26035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 sz="500"/>
            </a:lvl4pPr>
            <a:lvl5pPr indent="-26035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»"/>
              <a:defRPr sz="500"/>
            </a:lvl5pPr>
            <a:lvl6pPr indent="-26035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 sz="500"/>
            </a:lvl6pPr>
            <a:lvl7pPr indent="-26035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 sz="500"/>
            </a:lvl7pPr>
            <a:lvl8pPr indent="-26035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 sz="500"/>
            </a:lvl8pPr>
            <a:lvl9pPr indent="-26035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 sz="500"/>
            </a:lvl9pPr>
          </a:lstStyle>
          <a:p/>
        </p:txBody>
      </p:sp>
      <p:sp>
        <p:nvSpPr>
          <p:cNvPr id="116" name="Google Shape;116;p18"/>
          <p:cNvSpPr txBox="1"/>
          <p:nvPr>
            <p:ph idx="3" type="body"/>
          </p:nvPr>
        </p:nvSpPr>
        <p:spPr>
          <a:xfrm>
            <a:off x="1373901" y="453728"/>
            <a:ext cx="1195472" cy="189092"/>
          </a:xfrm>
          <a:prstGeom prst="rect">
            <a:avLst/>
          </a:prstGeom>
          <a:noFill/>
          <a:ln>
            <a:noFill/>
          </a:ln>
        </p:spPr>
        <p:txBody>
          <a:bodyPr anchorCtr="0" anchor="b" bIns="13525" lIns="27025" spcFirstLastPara="1" rIns="27025" wrap="square" tIns="13525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1"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b="1"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b="1"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b="1"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b="1"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b="1"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b="1"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b="1" sz="500"/>
            </a:lvl9pPr>
          </a:lstStyle>
          <a:p/>
        </p:txBody>
      </p:sp>
      <p:sp>
        <p:nvSpPr>
          <p:cNvPr id="117" name="Google Shape;117;p18"/>
          <p:cNvSpPr txBox="1"/>
          <p:nvPr>
            <p:ph idx="4" type="body"/>
          </p:nvPr>
        </p:nvSpPr>
        <p:spPr>
          <a:xfrm>
            <a:off x="1373901" y="642820"/>
            <a:ext cx="1195472" cy="1167868"/>
          </a:xfrm>
          <a:prstGeom prst="rect">
            <a:avLst/>
          </a:prstGeom>
          <a:noFill/>
          <a:ln>
            <a:noFill/>
          </a:ln>
        </p:spPr>
        <p:txBody>
          <a:bodyPr anchorCtr="0" anchor="t" bIns="13525" lIns="27025" spcFirstLastPara="1" rIns="27025" wrap="square" tIns="13525">
            <a:normAutofit/>
          </a:bodyPr>
          <a:lstStyle>
            <a:lvl1pPr indent="-27305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 sz="700"/>
            </a:lvl1pPr>
            <a:lvl2pPr indent="-2667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Char char="–"/>
              <a:defRPr sz="600"/>
            </a:lvl2pPr>
            <a:lvl3pPr indent="-26035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 sz="500"/>
            </a:lvl3pPr>
            <a:lvl4pPr indent="-26035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 sz="500"/>
            </a:lvl4pPr>
            <a:lvl5pPr indent="-26035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»"/>
              <a:defRPr sz="500"/>
            </a:lvl5pPr>
            <a:lvl6pPr indent="-26035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 sz="500"/>
            </a:lvl6pPr>
            <a:lvl7pPr indent="-26035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 sz="500"/>
            </a:lvl7pPr>
            <a:lvl8pPr indent="-26035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 sz="500"/>
            </a:lvl8pPr>
            <a:lvl9pPr indent="-26035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 sz="500"/>
            </a:lvl9pPr>
          </a:lstStyle>
          <a:p/>
        </p:txBody>
      </p:sp>
      <p:sp>
        <p:nvSpPr>
          <p:cNvPr id="118" name="Google Shape;118;p18"/>
          <p:cNvSpPr txBox="1"/>
          <p:nvPr>
            <p:ph idx="10" type="dt"/>
          </p:nvPr>
        </p:nvSpPr>
        <p:spPr>
          <a:xfrm>
            <a:off x="135230" y="1878724"/>
            <a:ext cx="631074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1" type="ftr"/>
          </p:nvPr>
        </p:nvSpPr>
        <p:spPr>
          <a:xfrm>
            <a:off x="924073" y="1878724"/>
            <a:ext cx="856458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1938299" y="1878724"/>
            <a:ext cx="631074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135230" y="81174"/>
            <a:ext cx="2434143" cy="337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0" type="dt"/>
          </p:nvPr>
        </p:nvSpPr>
        <p:spPr>
          <a:xfrm>
            <a:off x="135230" y="1878724"/>
            <a:ext cx="631074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11" type="ftr"/>
          </p:nvPr>
        </p:nvSpPr>
        <p:spPr>
          <a:xfrm>
            <a:off x="924073" y="1878724"/>
            <a:ext cx="856458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1938299" y="1878724"/>
            <a:ext cx="631074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idx="10" type="dt"/>
          </p:nvPr>
        </p:nvSpPr>
        <p:spPr>
          <a:xfrm>
            <a:off x="135230" y="1878724"/>
            <a:ext cx="631074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1" type="ftr"/>
          </p:nvPr>
        </p:nvSpPr>
        <p:spPr>
          <a:xfrm>
            <a:off x="924073" y="1878724"/>
            <a:ext cx="856458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1938299" y="1878724"/>
            <a:ext cx="631074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135230" y="80704"/>
            <a:ext cx="889796" cy="343463"/>
          </a:xfrm>
          <a:prstGeom prst="rect">
            <a:avLst/>
          </a:prstGeom>
          <a:noFill/>
          <a:ln>
            <a:noFill/>
          </a:ln>
        </p:spPr>
        <p:txBody>
          <a:bodyPr anchorCtr="0" anchor="b" bIns="13525" lIns="27025" spcFirstLastPara="1" rIns="27025" wrap="square" tIns="135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  <a:defRPr b="1" sz="600"/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1057425" y="80704"/>
            <a:ext cx="1511948" cy="1729984"/>
          </a:xfrm>
          <a:prstGeom prst="rect">
            <a:avLst/>
          </a:prstGeom>
          <a:noFill/>
          <a:ln>
            <a:noFill/>
          </a:ln>
        </p:spPr>
        <p:txBody>
          <a:bodyPr anchorCtr="0" anchor="t" bIns="13525" lIns="27025" spcFirstLastPara="1" rIns="27025" wrap="square" tIns="13525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2794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2pPr>
            <a:lvl3pPr indent="-27305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 sz="700"/>
            </a:lvl3pPr>
            <a:lvl4pPr indent="-2667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Char char="–"/>
              <a:defRPr sz="600"/>
            </a:lvl4pPr>
            <a:lvl5pPr indent="-2667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Char char="»"/>
              <a:defRPr sz="600"/>
            </a:lvl5pPr>
            <a:lvl6pPr indent="-2667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Char char="•"/>
              <a:defRPr sz="600"/>
            </a:lvl6pPr>
            <a:lvl7pPr indent="-2667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Char char="•"/>
              <a:defRPr sz="600"/>
            </a:lvl7pPr>
            <a:lvl8pPr indent="-2667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Char char="•"/>
              <a:defRPr sz="600"/>
            </a:lvl8pPr>
            <a:lvl9pPr indent="-2667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Char char="•"/>
              <a:defRPr sz="600"/>
            </a:lvl9pPr>
          </a:lstStyle>
          <a:p/>
        </p:txBody>
      </p:sp>
      <p:sp>
        <p:nvSpPr>
          <p:cNvPr id="133" name="Google Shape;133;p21"/>
          <p:cNvSpPr txBox="1"/>
          <p:nvPr>
            <p:ph idx="2" type="body"/>
          </p:nvPr>
        </p:nvSpPr>
        <p:spPr>
          <a:xfrm>
            <a:off x="135230" y="424167"/>
            <a:ext cx="889796" cy="1386521"/>
          </a:xfrm>
          <a:prstGeom prst="rect">
            <a:avLst/>
          </a:prstGeom>
          <a:noFill/>
          <a:ln>
            <a:noFill/>
          </a:ln>
        </p:spPr>
        <p:txBody>
          <a:bodyPr anchorCtr="0" anchor="t" bIns="13525" lIns="27025" spcFirstLastPara="1" rIns="27025" wrap="square" tIns="13525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3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3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3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3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3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3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300"/>
            </a:lvl9pPr>
          </a:lstStyle>
          <a:p/>
        </p:txBody>
      </p:sp>
      <p:sp>
        <p:nvSpPr>
          <p:cNvPr id="134" name="Google Shape;134;p21"/>
          <p:cNvSpPr txBox="1"/>
          <p:nvPr>
            <p:ph idx="10" type="dt"/>
          </p:nvPr>
        </p:nvSpPr>
        <p:spPr>
          <a:xfrm>
            <a:off x="135230" y="1878724"/>
            <a:ext cx="631074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1" type="ftr"/>
          </p:nvPr>
        </p:nvSpPr>
        <p:spPr>
          <a:xfrm>
            <a:off x="924073" y="1878724"/>
            <a:ext cx="856458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1938299" y="1878724"/>
            <a:ext cx="631074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530121" y="1418897"/>
            <a:ext cx="1622762" cy="167509"/>
          </a:xfrm>
          <a:prstGeom prst="rect">
            <a:avLst/>
          </a:prstGeom>
          <a:noFill/>
          <a:ln>
            <a:noFill/>
          </a:ln>
        </p:spPr>
        <p:txBody>
          <a:bodyPr anchorCtr="0" anchor="b" bIns="13525" lIns="27025" spcFirstLastPara="1" rIns="27025" wrap="square" tIns="135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  <a:defRPr b="1" sz="600"/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39" name="Google Shape;139;p22"/>
          <p:cNvSpPr/>
          <p:nvPr>
            <p:ph idx="2" type="pic"/>
          </p:nvPr>
        </p:nvSpPr>
        <p:spPr>
          <a:xfrm>
            <a:off x="530121" y="181116"/>
            <a:ext cx="1622762" cy="1216197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530121" y="1586405"/>
            <a:ext cx="1622762" cy="237890"/>
          </a:xfrm>
          <a:prstGeom prst="rect">
            <a:avLst/>
          </a:prstGeom>
          <a:noFill/>
          <a:ln>
            <a:noFill/>
          </a:ln>
        </p:spPr>
        <p:txBody>
          <a:bodyPr anchorCtr="0" anchor="t" bIns="13525" lIns="27025" spcFirstLastPara="1" rIns="27025" wrap="square" tIns="13525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3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3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3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3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3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3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300"/>
            </a:lvl9pPr>
          </a:lstStyle>
          <a:p/>
        </p:txBody>
      </p:sp>
      <p:sp>
        <p:nvSpPr>
          <p:cNvPr id="141" name="Google Shape;141;p22"/>
          <p:cNvSpPr txBox="1"/>
          <p:nvPr>
            <p:ph idx="10" type="dt"/>
          </p:nvPr>
        </p:nvSpPr>
        <p:spPr>
          <a:xfrm>
            <a:off x="135230" y="1878724"/>
            <a:ext cx="631074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1" type="ftr"/>
          </p:nvPr>
        </p:nvSpPr>
        <p:spPr>
          <a:xfrm>
            <a:off x="924073" y="1878724"/>
            <a:ext cx="856458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1938299" y="1878724"/>
            <a:ext cx="631074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135230" y="81174"/>
            <a:ext cx="2434143" cy="337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 rot="5400000">
            <a:off x="683440" y="-75244"/>
            <a:ext cx="1337723" cy="2434143"/>
          </a:xfrm>
          <a:prstGeom prst="rect">
            <a:avLst/>
          </a:prstGeom>
          <a:noFill/>
          <a:ln>
            <a:noFill/>
          </a:ln>
        </p:spPr>
        <p:txBody>
          <a:bodyPr anchorCtr="0" anchor="t" bIns="13525" lIns="27025" spcFirstLastPara="1" rIns="27025" wrap="square" tIns="13525">
            <a:normAutofit/>
          </a:bodyPr>
          <a:lstStyle>
            <a:lvl1pPr indent="-26035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/>
            </a:lvl1pPr>
            <a:lvl2pPr indent="-26035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/>
            </a:lvl2pPr>
            <a:lvl3pPr indent="-26035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/>
            </a:lvl3pPr>
            <a:lvl4pPr indent="-26035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/>
            </a:lvl4pPr>
            <a:lvl5pPr indent="-26035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»"/>
              <a:defRPr/>
            </a:lvl5pPr>
            <a:lvl6pPr indent="-26035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/>
            </a:lvl6pPr>
            <a:lvl7pPr indent="-26035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/>
            </a:lvl7pPr>
            <a:lvl8pPr indent="-26035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/>
            </a:lvl8pPr>
            <a:lvl9pPr indent="-26035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0" type="dt"/>
          </p:nvPr>
        </p:nvSpPr>
        <p:spPr>
          <a:xfrm>
            <a:off x="135230" y="1878724"/>
            <a:ext cx="631074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1" type="ftr"/>
          </p:nvPr>
        </p:nvSpPr>
        <p:spPr>
          <a:xfrm>
            <a:off x="924073" y="1878724"/>
            <a:ext cx="856458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2" type="sldNum"/>
          </p:nvPr>
        </p:nvSpPr>
        <p:spPr>
          <a:xfrm>
            <a:off x="1938299" y="1878724"/>
            <a:ext cx="631074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 rot="5400000">
            <a:off x="1400348" y="641663"/>
            <a:ext cx="1729515" cy="608536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 rot="5400000">
            <a:off x="160738" y="55666"/>
            <a:ext cx="1729515" cy="1780530"/>
          </a:xfrm>
          <a:prstGeom prst="rect">
            <a:avLst/>
          </a:prstGeom>
          <a:noFill/>
          <a:ln>
            <a:noFill/>
          </a:ln>
        </p:spPr>
        <p:txBody>
          <a:bodyPr anchorCtr="0" anchor="t" bIns="13525" lIns="27025" spcFirstLastPara="1" rIns="27025" wrap="square" tIns="13525">
            <a:normAutofit/>
          </a:bodyPr>
          <a:lstStyle>
            <a:lvl1pPr indent="-26035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/>
            </a:lvl1pPr>
            <a:lvl2pPr indent="-26035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/>
            </a:lvl2pPr>
            <a:lvl3pPr indent="-26035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/>
            </a:lvl3pPr>
            <a:lvl4pPr indent="-26035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/>
            </a:lvl4pPr>
            <a:lvl5pPr indent="-26035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»"/>
              <a:defRPr/>
            </a:lvl5pPr>
            <a:lvl6pPr indent="-26035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/>
            </a:lvl6pPr>
            <a:lvl7pPr indent="-26035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/>
            </a:lvl7pPr>
            <a:lvl8pPr indent="-26035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/>
            </a:lvl8pPr>
            <a:lvl9pPr indent="-26035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0" type="dt"/>
          </p:nvPr>
        </p:nvSpPr>
        <p:spPr>
          <a:xfrm>
            <a:off x="135230" y="1878724"/>
            <a:ext cx="631074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1" type="ftr"/>
          </p:nvPr>
        </p:nvSpPr>
        <p:spPr>
          <a:xfrm>
            <a:off x="924073" y="1878724"/>
            <a:ext cx="856458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1938299" y="1878724"/>
            <a:ext cx="631074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8" name="Google Shape;58;p9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0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135230" y="81174"/>
            <a:ext cx="2434143" cy="337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 sz="500"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 sz="500"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 sz="500"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 sz="500"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 sz="500"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 sz="500"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 sz="500"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 sz="500"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135230" y="472966"/>
            <a:ext cx="2434143" cy="1337723"/>
          </a:xfrm>
          <a:prstGeom prst="rect">
            <a:avLst/>
          </a:prstGeom>
          <a:noFill/>
          <a:ln>
            <a:noFill/>
          </a:ln>
        </p:spPr>
        <p:txBody>
          <a:bodyPr anchorCtr="0" anchor="t" bIns="13525" lIns="27025" spcFirstLastPara="1" rIns="27025" wrap="square" tIns="13525">
            <a:normAutofit/>
          </a:bodyPr>
          <a:lstStyle>
            <a:lvl1pPr indent="-28575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–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73050" lvl="2" marL="13716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66700" lvl="3" marL="18288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–"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66700" lvl="4" marL="22860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»"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66700" lvl="5" marL="27432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66700" lvl="6" marL="32004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66700" lvl="7" marL="36576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66700" lvl="8" marL="41148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0" type="dt"/>
          </p:nvPr>
        </p:nvSpPr>
        <p:spPr>
          <a:xfrm>
            <a:off x="135230" y="1878724"/>
            <a:ext cx="631074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0" i="0" sz="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0" i="0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0" i="0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0" i="0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0" i="0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0" i="0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0" i="0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0" i="0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0" i="0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1" type="ftr"/>
          </p:nvPr>
        </p:nvSpPr>
        <p:spPr>
          <a:xfrm>
            <a:off x="924073" y="1878724"/>
            <a:ext cx="856458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400"/>
              <a:buNone/>
              <a:defRPr b="0" i="0" sz="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0" i="0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0" i="0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0" i="0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0" i="0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0" i="0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0" i="0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0" i="0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0" i="0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1938299" y="1878724"/>
            <a:ext cx="631074" cy="10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25" lIns="27025" spcFirstLastPara="1" rIns="27025" wrap="square" tIns="135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jp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1" Type="http://schemas.openxmlformats.org/officeDocument/2006/relationships/image" Target="../media/image9.png"/><Relationship Id="rId10" Type="http://schemas.openxmlformats.org/officeDocument/2006/relationships/image" Target="../media/image6.png"/><Relationship Id="rId12" Type="http://schemas.openxmlformats.org/officeDocument/2006/relationships/image" Target="../media/image19.png"/><Relationship Id="rId9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370" y="378185"/>
            <a:ext cx="4389007" cy="438900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/>
          <p:nvPr/>
        </p:nvSpPr>
        <p:spPr>
          <a:xfrm>
            <a:off x="4206221" y="2745828"/>
            <a:ext cx="4222200" cy="152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4166779" y="2706414"/>
            <a:ext cx="4301078" cy="1602830"/>
          </a:xfrm>
          <a:custGeom>
            <a:rect b="b" l="l" r="r" t="t"/>
            <a:pathLst>
              <a:path extrusionOk="0" h="3416" w="9160">
                <a:moveTo>
                  <a:pt x="9160" y="3416"/>
                </a:moveTo>
                <a:lnTo>
                  <a:pt x="0" y="3416"/>
                </a:lnTo>
                <a:lnTo>
                  <a:pt x="0" y="0"/>
                </a:lnTo>
                <a:lnTo>
                  <a:pt x="9160" y="0"/>
                </a:lnTo>
                <a:lnTo>
                  <a:pt x="9160" y="3416"/>
                </a:lnTo>
                <a:close/>
                <a:moveTo>
                  <a:pt x="168" y="3250"/>
                </a:moveTo>
                <a:lnTo>
                  <a:pt x="8992" y="3250"/>
                </a:lnTo>
                <a:lnTo>
                  <a:pt x="8992" y="166"/>
                </a:lnTo>
                <a:lnTo>
                  <a:pt x="168" y="166"/>
                </a:lnTo>
                <a:lnTo>
                  <a:pt x="168" y="3250"/>
                </a:lnTo>
                <a:close/>
              </a:path>
            </a:pathLst>
          </a:cu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4269500" y="706625"/>
            <a:ext cx="45030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900"/>
              <a:buFont typeface="Arial"/>
              <a:buNone/>
            </a:pPr>
            <a:r>
              <a:rPr b="1" lang="ko" sz="2900">
                <a:solidFill>
                  <a:srgbClr val="606060"/>
                </a:solidFill>
              </a:rPr>
              <a:t>    </a:t>
            </a:r>
            <a:r>
              <a:rPr b="1" lang="ko" sz="3200">
                <a:solidFill>
                  <a:srgbClr val="606060"/>
                </a:solidFill>
              </a:rPr>
              <a:t> </a:t>
            </a:r>
            <a:r>
              <a:rPr b="1" lang="ko" sz="4200">
                <a:solidFill>
                  <a:srgbClr val="E06666"/>
                </a:solidFill>
                <a:latin typeface="Jua"/>
                <a:ea typeface="Jua"/>
                <a:cs typeface="Jua"/>
                <a:sym typeface="Jua"/>
              </a:rPr>
              <a:t>득근득근</a:t>
            </a:r>
            <a:endParaRPr b="1" sz="4200">
              <a:solidFill>
                <a:srgbClr val="E06666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900"/>
              <a:buFont typeface="Arial"/>
              <a:buNone/>
            </a:pPr>
            <a:r>
              <a:rPr b="1" lang="ko" sz="4200">
                <a:solidFill>
                  <a:srgbClr val="606060"/>
                </a:solidFill>
                <a:latin typeface="Jua"/>
                <a:ea typeface="Jua"/>
                <a:cs typeface="Jua"/>
                <a:sym typeface="Jua"/>
              </a:rPr>
              <a:t>			    다이어리</a:t>
            </a:r>
            <a:endParaRPr i="0" sz="1800" u="none" cap="none" strike="noStrike">
              <a:solidFill>
                <a:srgbClr val="4A311A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4522350" y="2046650"/>
            <a:ext cx="3906000" cy="266100"/>
          </a:xfrm>
          <a:prstGeom prst="rect">
            <a:avLst/>
          </a:pr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5"/>
          <p:cNvSpPr/>
          <p:nvPr/>
        </p:nvSpPr>
        <p:spPr>
          <a:xfrm>
            <a:off x="5213150" y="2069900"/>
            <a:ext cx="29739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ko" sz="11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바쁜 현대인을 위한 Care-System</a:t>
            </a:r>
            <a:endParaRPr i="0" sz="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168" name="Google Shape;168;p25"/>
          <p:cNvGrpSpPr/>
          <p:nvPr/>
        </p:nvGrpSpPr>
        <p:grpSpPr>
          <a:xfrm>
            <a:off x="4425031" y="3131520"/>
            <a:ext cx="365309" cy="365047"/>
            <a:chOff x="14960600" y="10594975"/>
            <a:chExt cx="1235075" cy="1235075"/>
          </a:xfrm>
        </p:grpSpPr>
        <p:sp>
          <p:nvSpPr>
            <p:cNvPr id="169" name="Google Shape;169;p25"/>
            <p:cNvSpPr/>
            <p:nvPr/>
          </p:nvSpPr>
          <p:spPr>
            <a:xfrm>
              <a:off x="14960600" y="10594975"/>
              <a:ext cx="1235075" cy="1235075"/>
            </a:xfrm>
            <a:custGeom>
              <a:rect b="b" l="l" r="r" t="t"/>
              <a:pathLst>
                <a:path extrusionOk="0" h="778" w="778">
                  <a:moveTo>
                    <a:pt x="0" y="388"/>
                  </a:moveTo>
                  <a:lnTo>
                    <a:pt x="0" y="388"/>
                  </a:lnTo>
                  <a:lnTo>
                    <a:pt x="2" y="348"/>
                  </a:lnTo>
                  <a:lnTo>
                    <a:pt x="8" y="310"/>
                  </a:lnTo>
                  <a:lnTo>
                    <a:pt x="18" y="274"/>
                  </a:lnTo>
                  <a:lnTo>
                    <a:pt x="32" y="238"/>
                  </a:lnTo>
                  <a:lnTo>
                    <a:pt x="48" y="204"/>
                  </a:lnTo>
                  <a:lnTo>
                    <a:pt x="68" y="172"/>
                  </a:lnTo>
                  <a:lnTo>
                    <a:pt x="90" y="142"/>
                  </a:lnTo>
                  <a:lnTo>
                    <a:pt x="114" y="114"/>
                  </a:lnTo>
                  <a:lnTo>
                    <a:pt x="142" y="88"/>
                  </a:lnTo>
                  <a:lnTo>
                    <a:pt x="172" y="66"/>
                  </a:lnTo>
                  <a:lnTo>
                    <a:pt x="204" y="46"/>
                  </a:lnTo>
                  <a:lnTo>
                    <a:pt x="238" y="30"/>
                  </a:lnTo>
                  <a:lnTo>
                    <a:pt x="274" y="18"/>
                  </a:lnTo>
                  <a:lnTo>
                    <a:pt x="312" y="8"/>
                  </a:lnTo>
                  <a:lnTo>
                    <a:pt x="350" y="2"/>
                  </a:lnTo>
                  <a:lnTo>
                    <a:pt x="390" y="0"/>
                  </a:lnTo>
                  <a:lnTo>
                    <a:pt x="390" y="0"/>
                  </a:lnTo>
                  <a:lnTo>
                    <a:pt x="430" y="2"/>
                  </a:lnTo>
                  <a:lnTo>
                    <a:pt x="468" y="8"/>
                  </a:lnTo>
                  <a:lnTo>
                    <a:pt x="506" y="18"/>
                  </a:lnTo>
                  <a:lnTo>
                    <a:pt x="540" y="30"/>
                  </a:lnTo>
                  <a:lnTo>
                    <a:pt x="574" y="46"/>
                  </a:lnTo>
                  <a:lnTo>
                    <a:pt x="606" y="66"/>
                  </a:lnTo>
                  <a:lnTo>
                    <a:pt x="636" y="88"/>
                  </a:lnTo>
                  <a:lnTo>
                    <a:pt x="664" y="114"/>
                  </a:lnTo>
                  <a:lnTo>
                    <a:pt x="690" y="142"/>
                  </a:lnTo>
                  <a:lnTo>
                    <a:pt x="712" y="172"/>
                  </a:lnTo>
                  <a:lnTo>
                    <a:pt x="732" y="204"/>
                  </a:lnTo>
                  <a:lnTo>
                    <a:pt x="748" y="238"/>
                  </a:lnTo>
                  <a:lnTo>
                    <a:pt x="760" y="274"/>
                  </a:lnTo>
                  <a:lnTo>
                    <a:pt x="770" y="310"/>
                  </a:lnTo>
                  <a:lnTo>
                    <a:pt x="776" y="348"/>
                  </a:lnTo>
                  <a:lnTo>
                    <a:pt x="778" y="388"/>
                  </a:lnTo>
                  <a:lnTo>
                    <a:pt x="778" y="388"/>
                  </a:lnTo>
                  <a:lnTo>
                    <a:pt x="776" y="428"/>
                  </a:lnTo>
                  <a:lnTo>
                    <a:pt x="770" y="468"/>
                  </a:lnTo>
                  <a:lnTo>
                    <a:pt x="760" y="504"/>
                  </a:lnTo>
                  <a:lnTo>
                    <a:pt x="748" y="540"/>
                  </a:lnTo>
                  <a:lnTo>
                    <a:pt x="732" y="574"/>
                  </a:lnTo>
                  <a:lnTo>
                    <a:pt x="712" y="606"/>
                  </a:lnTo>
                  <a:lnTo>
                    <a:pt x="690" y="636"/>
                  </a:lnTo>
                  <a:lnTo>
                    <a:pt x="664" y="664"/>
                  </a:lnTo>
                  <a:lnTo>
                    <a:pt x="636" y="688"/>
                  </a:lnTo>
                  <a:lnTo>
                    <a:pt x="606" y="712"/>
                  </a:lnTo>
                  <a:lnTo>
                    <a:pt x="574" y="730"/>
                  </a:lnTo>
                  <a:lnTo>
                    <a:pt x="540" y="746"/>
                  </a:lnTo>
                  <a:lnTo>
                    <a:pt x="506" y="760"/>
                  </a:lnTo>
                  <a:lnTo>
                    <a:pt x="468" y="770"/>
                  </a:lnTo>
                  <a:lnTo>
                    <a:pt x="430" y="776"/>
                  </a:lnTo>
                  <a:lnTo>
                    <a:pt x="390" y="778"/>
                  </a:lnTo>
                  <a:lnTo>
                    <a:pt x="390" y="778"/>
                  </a:lnTo>
                  <a:lnTo>
                    <a:pt x="350" y="776"/>
                  </a:lnTo>
                  <a:lnTo>
                    <a:pt x="312" y="770"/>
                  </a:lnTo>
                  <a:lnTo>
                    <a:pt x="274" y="760"/>
                  </a:lnTo>
                  <a:lnTo>
                    <a:pt x="238" y="746"/>
                  </a:lnTo>
                  <a:lnTo>
                    <a:pt x="204" y="730"/>
                  </a:lnTo>
                  <a:lnTo>
                    <a:pt x="172" y="712"/>
                  </a:lnTo>
                  <a:lnTo>
                    <a:pt x="142" y="688"/>
                  </a:lnTo>
                  <a:lnTo>
                    <a:pt x="114" y="664"/>
                  </a:lnTo>
                  <a:lnTo>
                    <a:pt x="90" y="636"/>
                  </a:lnTo>
                  <a:lnTo>
                    <a:pt x="68" y="606"/>
                  </a:lnTo>
                  <a:lnTo>
                    <a:pt x="48" y="574"/>
                  </a:lnTo>
                  <a:lnTo>
                    <a:pt x="32" y="540"/>
                  </a:lnTo>
                  <a:lnTo>
                    <a:pt x="18" y="504"/>
                  </a:lnTo>
                  <a:lnTo>
                    <a:pt x="8" y="468"/>
                  </a:lnTo>
                  <a:lnTo>
                    <a:pt x="2" y="428"/>
                  </a:lnTo>
                  <a:lnTo>
                    <a:pt x="0" y="388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5"/>
            <p:cNvSpPr/>
            <p:nvPr/>
          </p:nvSpPr>
          <p:spPr>
            <a:xfrm>
              <a:off x="14960600" y="10594975"/>
              <a:ext cx="1235075" cy="1235075"/>
            </a:xfrm>
            <a:custGeom>
              <a:rect b="b" l="l" r="r" t="t"/>
              <a:pathLst>
                <a:path extrusionOk="0" h="778" w="778">
                  <a:moveTo>
                    <a:pt x="0" y="388"/>
                  </a:moveTo>
                  <a:lnTo>
                    <a:pt x="0" y="388"/>
                  </a:lnTo>
                  <a:lnTo>
                    <a:pt x="2" y="348"/>
                  </a:lnTo>
                  <a:lnTo>
                    <a:pt x="8" y="310"/>
                  </a:lnTo>
                  <a:lnTo>
                    <a:pt x="18" y="274"/>
                  </a:lnTo>
                  <a:lnTo>
                    <a:pt x="32" y="238"/>
                  </a:lnTo>
                  <a:lnTo>
                    <a:pt x="48" y="204"/>
                  </a:lnTo>
                  <a:lnTo>
                    <a:pt x="68" y="172"/>
                  </a:lnTo>
                  <a:lnTo>
                    <a:pt x="90" y="142"/>
                  </a:lnTo>
                  <a:lnTo>
                    <a:pt x="114" y="114"/>
                  </a:lnTo>
                  <a:lnTo>
                    <a:pt x="142" y="88"/>
                  </a:lnTo>
                  <a:lnTo>
                    <a:pt x="172" y="66"/>
                  </a:lnTo>
                  <a:lnTo>
                    <a:pt x="204" y="46"/>
                  </a:lnTo>
                  <a:lnTo>
                    <a:pt x="238" y="30"/>
                  </a:lnTo>
                  <a:lnTo>
                    <a:pt x="274" y="18"/>
                  </a:lnTo>
                  <a:lnTo>
                    <a:pt x="312" y="8"/>
                  </a:lnTo>
                  <a:lnTo>
                    <a:pt x="350" y="2"/>
                  </a:lnTo>
                  <a:lnTo>
                    <a:pt x="390" y="0"/>
                  </a:lnTo>
                  <a:lnTo>
                    <a:pt x="390" y="0"/>
                  </a:lnTo>
                  <a:lnTo>
                    <a:pt x="430" y="2"/>
                  </a:lnTo>
                  <a:lnTo>
                    <a:pt x="468" y="8"/>
                  </a:lnTo>
                  <a:lnTo>
                    <a:pt x="506" y="18"/>
                  </a:lnTo>
                  <a:lnTo>
                    <a:pt x="540" y="30"/>
                  </a:lnTo>
                  <a:lnTo>
                    <a:pt x="574" y="46"/>
                  </a:lnTo>
                  <a:lnTo>
                    <a:pt x="606" y="66"/>
                  </a:lnTo>
                  <a:lnTo>
                    <a:pt x="636" y="88"/>
                  </a:lnTo>
                  <a:lnTo>
                    <a:pt x="664" y="114"/>
                  </a:lnTo>
                  <a:lnTo>
                    <a:pt x="690" y="142"/>
                  </a:lnTo>
                  <a:lnTo>
                    <a:pt x="712" y="172"/>
                  </a:lnTo>
                  <a:lnTo>
                    <a:pt x="732" y="204"/>
                  </a:lnTo>
                  <a:lnTo>
                    <a:pt x="748" y="238"/>
                  </a:lnTo>
                  <a:lnTo>
                    <a:pt x="760" y="274"/>
                  </a:lnTo>
                  <a:lnTo>
                    <a:pt x="770" y="310"/>
                  </a:lnTo>
                  <a:lnTo>
                    <a:pt x="776" y="348"/>
                  </a:lnTo>
                  <a:lnTo>
                    <a:pt x="778" y="388"/>
                  </a:lnTo>
                  <a:lnTo>
                    <a:pt x="778" y="388"/>
                  </a:lnTo>
                  <a:lnTo>
                    <a:pt x="776" y="428"/>
                  </a:lnTo>
                  <a:lnTo>
                    <a:pt x="770" y="468"/>
                  </a:lnTo>
                  <a:lnTo>
                    <a:pt x="760" y="504"/>
                  </a:lnTo>
                  <a:lnTo>
                    <a:pt x="748" y="540"/>
                  </a:lnTo>
                  <a:lnTo>
                    <a:pt x="732" y="574"/>
                  </a:lnTo>
                  <a:lnTo>
                    <a:pt x="712" y="606"/>
                  </a:lnTo>
                  <a:lnTo>
                    <a:pt x="690" y="636"/>
                  </a:lnTo>
                  <a:lnTo>
                    <a:pt x="664" y="664"/>
                  </a:lnTo>
                  <a:lnTo>
                    <a:pt x="636" y="688"/>
                  </a:lnTo>
                  <a:lnTo>
                    <a:pt x="606" y="712"/>
                  </a:lnTo>
                  <a:lnTo>
                    <a:pt x="574" y="730"/>
                  </a:lnTo>
                  <a:lnTo>
                    <a:pt x="540" y="746"/>
                  </a:lnTo>
                  <a:lnTo>
                    <a:pt x="506" y="760"/>
                  </a:lnTo>
                  <a:lnTo>
                    <a:pt x="468" y="770"/>
                  </a:lnTo>
                  <a:lnTo>
                    <a:pt x="430" y="776"/>
                  </a:lnTo>
                  <a:lnTo>
                    <a:pt x="390" y="778"/>
                  </a:lnTo>
                  <a:lnTo>
                    <a:pt x="390" y="778"/>
                  </a:lnTo>
                  <a:lnTo>
                    <a:pt x="350" y="776"/>
                  </a:lnTo>
                  <a:lnTo>
                    <a:pt x="312" y="770"/>
                  </a:lnTo>
                  <a:lnTo>
                    <a:pt x="274" y="760"/>
                  </a:lnTo>
                  <a:lnTo>
                    <a:pt x="238" y="746"/>
                  </a:lnTo>
                  <a:lnTo>
                    <a:pt x="204" y="730"/>
                  </a:lnTo>
                  <a:lnTo>
                    <a:pt x="172" y="712"/>
                  </a:lnTo>
                  <a:lnTo>
                    <a:pt x="142" y="688"/>
                  </a:lnTo>
                  <a:lnTo>
                    <a:pt x="114" y="664"/>
                  </a:lnTo>
                  <a:lnTo>
                    <a:pt x="90" y="636"/>
                  </a:lnTo>
                  <a:lnTo>
                    <a:pt x="68" y="606"/>
                  </a:lnTo>
                  <a:lnTo>
                    <a:pt x="48" y="574"/>
                  </a:lnTo>
                  <a:lnTo>
                    <a:pt x="32" y="540"/>
                  </a:lnTo>
                  <a:lnTo>
                    <a:pt x="18" y="504"/>
                  </a:lnTo>
                  <a:lnTo>
                    <a:pt x="8" y="468"/>
                  </a:lnTo>
                  <a:lnTo>
                    <a:pt x="2" y="428"/>
                  </a:lnTo>
                  <a:lnTo>
                    <a:pt x="0" y="38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15459075" y="10839450"/>
              <a:ext cx="460375" cy="746125"/>
            </a:xfrm>
            <a:custGeom>
              <a:rect b="b" l="l" r="r" t="t"/>
              <a:pathLst>
                <a:path extrusionOk="0" h="470" w="290">
                  <a:moveTo>
                    <a:pt x="274" y="194"/>
                  </a:moveTo>
                  <a:lnTo>
                    <a:pt x="102" y="18"/>
                  </a:lnTo>
                  <a:lnTo>
                    <a:pt x="102" y="18"/>
                  </a:lnTo>
                  <a:lnTo>
                    <a:pt x="92" y="10"/>
                  </a:lnTo>
                  <a:lnTo>
                    <a:pt x="82" y="4"/>
                  </a:lnTo>
                  <a:lnTo>
                    <a:pt x="72" y="2"/>
                  </a:lnTo>
                  <a:lnTo>
                    <a:pt x="62" y="0"/>
                  </a:lnTo>
                  <a:lnTo>
                    <a:pt x="50" y="0"/>
                  </a:lnTo>
                  <a:lnTo>
                    <a:pt x="40" y="4"/>
                  </a:lnTo>
                  <a:lnTo>
                    <a:pt x="30" y="8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14" y="24"/>
                  </a:lnTo>
                  <a:lnTo>
                    <a:pt x="8" y="34"/>
                  </a:lnTo>
                  <a:lnTo>
                    <a:pt x="4" y="46"/>
                  </a:lnTo>
                  <a:lnTo>
                    <a:pt x="4" y="56"/>
                  </a:lnTo>
                  <a:lnTo>
                    <a:pt x="4" y="66"/>
                  </a:lnTo>
                  <a:lnTo>
                    <a:pt x="8" y="78"/>
                  </a:lnTo>
                  <a:lnTo>
                    <a:pt x="12" y="88"/>
                  </a:lnTo>
                  <a:lnTo>
                    <a:pt x="20" y="96"/>
                  </a:lnTo>
                  <a:lnTo>
                    <a:pt x="156" y="236"/>
                  </a:lnTo>
                  <a:lnTo>
                    <a:pt x="16" y="372"/>
                  </a:lnTo>
                  <a:lnTo>
                    <a:pt x="16" y="372"/>
                  </a:lnTo>
                  <a:lnTo>
                    <a:pt x="8" y="380"/>
                  </a:lnTo>
                  <a:lnTo>
                    <a:pt x="4" y="390"/>
                  </a:lnTo>
                  <a:lnTo>
                    <a:pt x="0" y="400"/>
                  </a:lnTo>
                  <a:lnTo>
                    <a:pt x="0" y="412"/>
                  </a:lnTo>
                  <a:lnTo>
                    <a:pt x="0" y="422"/>
                  </a:lnTo>
                  <a:lnTo>
                    <a:pt x="2" y="434"/>
                  </a:lnTo>
                  <a:lnTo>
                    <a:pt x="8" y="444"/>
                  </a:lnTo>
                  <a:lnTo>
                    <a:pt x="16" y="452"/>
                  </a:lnTo>
                  <a:lnTo>
                    <a:pt x="16" y="452"/>
                  </a:lnTo>
                  <a:lnTo>
                    <a:pt x="24" y="460"/>
                  </a:lnTo>
                  <a:lnTo>
                    <a:pt x="34" y="464"/>
                  </a:lnTo>
                  <a:lnTo>
                    <a:pt x="44" y="468"/>
                  </a:lnTo>
                  <a:lnTo>
                    <a:pt x="56" y="470"/>
                  </a:lnTo>
                  <a:lnTo>
                    <a:pt x="66" y="468"/>
                  </a:lnTo>
                  <a:lnTo>
                    <a:pt x="76" y="466"/>
                  </a:lnTo>
                  <a:lnTo>
                    <a:pt x="86" y="460"/>
                  </a:lnTo>
                  <a:lnTo>
                    <a:pt x="96" y="454"/>
                  </a:lnTo>
                  <a:lnTo>
                    <a:pt x="272" y="280"/>
                  </a:lnTo>
                  <a:lnTo>
                    <a:pt x="272" y="280"/>
                  </a:lnTo>
                  <a:lnTo>
                    <a:pt x="280" y="272"/>
                  </a:lnTo>
                  <a:lnTo>
                    <a:pt x="286" y="260"/>
                  </a:lnTo>
                  <a:lnTo>
                    <a:pt x="290" y="250"/>
                  </a:lnTo>
                  <a:lnTo>
                    <a:pt x="290" y="238"/>
                  </a:lnTo>
                  <a:lnTo>
                    <a:pt x="290" y="238"/>
                  </a:lnTo>
                  <a:lnTo>
                    <a:pt x="290" y="226"/>
                  </a:lnTo>
                  <a:lnTo>
                    <a:pt x="286" y="214"/>
                  </a:lnTo>
                  <a:lnTo>
                    <a:pt x="282" y="204"/>
                  </a:lnTo>
                  <a:lnTo>
                    <a:pt x="274" y="1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5"/>
            <p:cNvSpPr/>
            <p:nvPr/>
          </p:nvSpPr>
          <p:spPr>
            <a:xfrm>
              <a:off x="15459075" y="10839450"/>
              <a:ext cx="460375" cy="746125"/>
            </a:xfrm>
            <a:custGeom>
              <a:rect b="b" l="l" r="r" t="t"/>
              <a:pathLst>
                <a:path extrusionOk="0" h="470" w="290">
                  <a:moveTo>
                    <a:pt x="274" y="194"/>
                  </a:moveTo>
                  <a:lnTo>
                    <a:pt x="102" y="18"/>
                  </a:lnTo>
                  <a:lnTo>
                    <a:pt x="102" y="18"/>
                  </a:lnTo>
                  <a:lnTo>
                    <a:pt x="92" y="10"/>
                  </a:lnTo>
                  <a:lnTo>
                    <a:pt x="82" y="4"/>
                  </a:lnTo>
                  <a:lnTo>
                    <a:pt x="72" y="2"/>
                  </a:lnTo>
                  <a:lnTo>
                    <a:pt x="62" y="0"/>
                  </a:lnTo>
                  <a:lnTo>
                    <a:pt x="50" y="0"/>
                  </a:lnTo>
                  <a:lnTo>
                    <a:pt x="40" y="4"/>
                  </a:lnTo>
                  <a:lnTo>
                    <a:pt x="30" y="8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14" y="24"/>
                  </a:lnTo>
                  <a:lnTo>
                    <a:pt x="8" y="34"/>
                  </a:lnTo>
                  <a:lnTo>
                    <a:pt x="4" y="46"/>
                  </a:lnTo>
                  <a:lnTo>
                    <a:pt x="4" y="56"/>
                  </a:lnTo>
                  <a:lnTo>
                    <a:pt x="4" y="66"/>
                  </a:lnTo>
                  <a:lnTo>
                    <a:pt x="8" y="78"/>
                  </a:lnTo>
                  <a:lnTo>
                    <a:pt x="12" y="88"/>
                  </a:lnTo>
                  <a:lnTo>
                    <a:pt x="20" y="96"/>
                  </a:lnTo>
                  <a:lnTo>
                    <a:pt x="156" y="236"/>
                  </a:lnTo>
                  <a:lnTo>
                    <a:pt x="16" y="372"/>
                  </a:lnTo>
                  <a:lnTo>
                    <a:pt x="16" y="372"/>
                  </a:lnTo>
                  <a:lnTo>
                    <a:pt x="8" y="380"/>
                  </a:lnTo>
                  <a:lnTo>
                    <a:pt x="4" y="390"/>
                  </a:lnTo>
                  <a:lnTo>
                    <a:pt x="0" y="400"/>
                  </a:lnTo>
                  <a:lnTo>
                    <a:pt x="0" y="412"/>
                  </a:lnTo>
                  <a:lnTo>
                    <a:pt x="0" y="422"/>
                  </a:lnTo>
                  <a:lnTo>
                    <a:pt x="2" y="434"/>
                  </a:lnTo>
                  <a:lnTo>
                    <a:pt x="8" y="444"/>
                  </a:lnTo>
                  <a:lnTo>
                    <a:pt x="16" y="452"/>
                  </a:lnTo>
                  <a:lnTo>
                    <a:pt x="16" y="452"/>
                  </a:lnTo>
                  <a:lnTo>
                    <a:pt x="24" y="460"/>
                  </a:lnTo>
                  <a:lnTo>
                    <a:pt x="34" y="464"/>
                  </a:lnTo>
                  <a:lnTo>
                    <a:pt x="44" y="468"/>
                  </a:lnTo>
                  <a:lnTo>
                    <a:pt x="56" y="470"/>
                  </a:lnTo>
                  <a:lnTo>
                    <a:pt x="66" y="468"/>
                  </a:lnTo>
                  <a:lnTo>
                    <a:pt x="76" y="466"/>
                  </a:lnTo>
                  <a:lnTo>
                    <a:pt x="86" y="460"/>
                  </a:lnTo>
                  <a:lnTo>
                    <a:pt x="96" y="454"/>
                  </a:lnTo>
                  <a:lnTo>
                    <a:pt x="272" y="280"/>
                  </a:lnTo>
                  <a:lnTo>
                    <a:pt x="272" y="280"/>
                  </a:lnTo>
                  <a:lnTo>
                    <a:pt x="280" y="272"/>
                  </a:lnTo>
                  <a:lnTo>
                    <a:pt x="286" y="260"/>
                  </a:lnTo>
                  <a:lnTo>
                    <a:pt x="290" y="250"/>
                  </a:lnTo>
                  <a:lnTo>
                    <a:pt x="290" y="238"/>
                  </a:lnTo>
                  <a:lnTo>
                    <a:pt x="290" y="238"/>
                  </a:lnTo>
                  <a:lnTo>
                    <a:pt x="290" y="226"/>
                  </a:lnTo>
                  <a:lnTo>
                    <a:pt x="286" y="214"/>
                  </a:lnTo>
                  <a:lnTo>
                    <a:pt x="282" y="204"/>
                  </a:lnTo>
                  <a:lnTo>
                    <a:pt x="274" y="19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5"/>
            <p:cNvSpPr/>
            <p:nvPr/>
          </p:nvSpPr>
          <p:spPr>
            <a:xfrm>
              <a:off x="15287625" y="11090275"/>
              <a:ext cx="244475" cy="244475"/>
            </a:xfrm>
            <a:custGeom>
              <a:rect b="b" l="l" r="r" t="t"/>
              <a:pathLst>
                <a:path extrusionOk="0" h="154" w="154">
                  <a:moveTo>
                    <a:pt x="0" y="76"/>
                  </a:moveTo>
                  <a:lnTo>
                    <a:pt x="0" y="76"/>
                  </a:lnTo>
                  <a:lnTo>
                    <a:pt x="2" y="62"/>
                  </a:lnTo>
                  <a:lnTo>
                    <a:pt x="6" y="46"/>
                  </a:lnTo>
                  <a:lnTo>
                    <a:pt x="14" y="34"/>
                  </a:lnTo>
                  <a:lnTo>
                    <a:pt x="24" y="22"/>
                  </a:lnTo>
                  <a:lnTo>
                    <a:pt x="34" y="14"/>
                  </a:lnTo>
                  <a:lnTo>
                    <a:pt x="48" y="6"/>
                  </a:lnTo>
                  <a:lnTo>
                    <a:pt x="62" y="2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2" y="2"/>
                  </a:lnTo>
                  <a:lnTo>
                    <a:pt x="106" y="6"/>
                  </a:lnTo>
                  <a:lnTo>
                    <a:pt x="120" y="14"/>
                  </a:lnTo>
                  <a:lnTo>
                    <a:pt x="132" y="22"/>
                  </a:lnTo>
                  <a:lnTo>
                    <a:pt x="140" y="34"/>
                  </a:lnTo>
                  <a:lnTo>
                    <a:pt x="148" y="46"/>
                  </a:lnTo>
                  <a:lnTo>
                    <a:pt x="152" y="62"/>
                  </a:lnTo>
                  <a:lnTo>
                    <a:pt x="154" y="76"/>
                  </a:lnTo>
                  <a:lnTo>
                    <a:pt x="154" y="76"/>
                  </a:lnTo>
                  <a:lnTo>
                    <a:pt x="152" y="92"/>
                  </a:lnTo>
                  <a:lnTo>
                    <a:pt x="148" y="106"/>
                  </a:lnTo>
                  <a:lnTo>
                    <a:pt x="140" y="120"/>
                  </a:lnTo>
                  <a:lnTo>
                    <a:pt x="132" y="130"/>
                  </a:lnTo>
                  <a:lnTo>
                    <a:pt x="120" y="140"/>
                  </a:lnTo>
                  <a:lnTo>
                    <a:pt x="106" y="148"/>
                  </a:lnTo>
                  <a:lnTo>
                    <a:pt x="92" y="152"/>
                  </a:lnTo>
                  <a:lnTo>
                    <a:pt x="78" y="154"/>
                  </a:lnTo>
                  <a:lnTo>
                    <a:pt x="78" y="154"/>
                  </a:lnTo>
                  <a:lnTo>
                    <a:pt x="62" y="152"/>
                  </a:lnTo>
                  <a:lnTo>
                    <a:pt x="48" y="148"/>
                  </a:lnTo>
                  <a:lnTo>
                    <a:pt x="34" y="140"/>
                  </a:lnTo>
                  <a:lnTo>
                    <a:pt x="24" y="130"/>
                  </a:lnTo>
                  <a:lnTo>
                    <a:pt x="14" y="120"/>
                  </a:lnTo>
                  <a:lnTo>
                    <a:pt x="6" y="106"/>
                  </a:lnTo>
                  <a:lnTo>
                    <a:pt x="2" y="92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5"/>
            <p:cNvSpPr/>
            <p:nvPr/>
          </p:nvSpPr>
          <p:spPr>
            <a:xfrm>
              <a:off x="15287625" y="11090275"/>
              <a:ext cx="244475" cy="244475"/>
            </a:xfrm>
            <a:custGeom>
              <a:rect b="b" l="l" r="r" t="t"/>
              <a:pathLst>
                <a:path extrusionOk="0" h="154" w="154">
                  <a:moveTo>
                    <a:pt x="0" y="76"/>
                  </a:moveTo>
                  <a:lnTo>
                    <a:pt x="0" y="76"/>
                  </a:lnTo>
                  <a:lnTo>
                    <a:pt x="2" y="62"/>
                  </a:lnTo>
                  <a:lnTo>
                    <a:pt x="6" y="46"/>
                  </a:lnTo>
                  <a:lnTo>
                    <a:pt x="14" y="34"/>
                  </a:lnTo>
                  <a:lnTo>
                    <a:pt x="24" y="22"/>
                  </a:lnTo>
                  <a:lnTo>
                    <a:pt x="34" y="14"/>
                  </a:lnTo>
                  <a:lnTo>
                    <a:pt x="48" y="6"/>
                  </a:lnTo>
                  <a:lnTo>
                    <a:pt x="62" y="2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2" y="2"/>
                  </a:lnTo>
                  <a:lnTo>
                    <a:pt x="106" y="6"/>
                  </a:lnTo>
                  <a:lnTo>
                    <a:pt x="120" y="14"/>
                  </a:lnTo>
                  <a:lnTo>
                    <a:pt x="132" y="22"/>
                  </a:lnTo>
                  <a:lnTo>
                    <a:pt x="140" y="34"/>
                  </a:lnTo>
                  <a:lnTo>
                    <a:pt x="148" y="46"/>
                  </a:lnTo>
                  <a:lnTo>
                    <a:pt x="152" y="62"/>
                  </a:lnTo>
                  <a:lnTo>
                    <a:pt x="154" y="76"/>
                  </a:lnTo>
                  <a:lnTo>
                    <a:pt x="154" y="76"/>
                  </a:lnTo>
                  <a:lnTo>
                    <a:pt x="152" y="92"/>
                  </a:lnTo>
                  <a:lnTo>
                    <a:pt x="148" y="106"/>
                  </a:lnTo>
                  <a:lnTo>
                    <a:pt x="140" y="120"/>
                  </a:lnTo>
                  <a:lnTo>
                    <a:pt x="132" y="130"/>
                  </a:lnTo>
                  <a:lnTo>
                    <a:pt x="120" y="140"/>
                  </a:lnTo>
                  <a:lnTo>
                    <a:pt x="106" y="148"/>
                  </a:lnTo>
                  <a:lnTo>
                    <a:pt x="92" y="152"/>
                  </a:lnTo>
                  <a:lnTo>
                    <a:pt x="78" y="154"/>
                  </a:lnTo>
                  <a:lnTo>
                    <a:pt x="78" y="154"/>
                  </a:lnTo>
                  <a:lnTo>
                    <a:pt x="62" y="152"/>
                  </a:lnTo>
                  <a:lnTo>
                    <a:pt x="48" y="148"/>
                  </a:lnTo>
                  <a:lnTo>
                    <a:pt x="34" y="140"/>
                  </a:lnTo>
                  <a:lnTo>
                    <a:pt x="24" y="130"/>
                  </a:lnTo>
                  <a:lnTo>
                    <a:pt x="14" y="120"/>
                  </a:lnTo>
                  <a:lnTo>
                    <a:pt x="6" y="106"/>
                  </a:lnTo>
                  <a:lnTo>
                    <a:pt x="2" y="92"/>
                  </a:lnTo>
                  <a:lnTo>
                    <a:pt x="0" y="7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25"/>
          <p:cNvSpPr/>
          <p:nvPr/>
        </p:nvSpPr>
        <p:spPr>
          <a:xfrm>
            <a:off x="5045990" y="3131886"/>
            <a:ext cx="15843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000"/>
              <a:buFont typeface="Arial"/>
              <a:buNone/>
            </a:pPr>
            <a:r>
              <a:rPr b="1" lang="ko" sz="2300">
                <a:solidFill>
                  <a:srgbClr val="606060"/>
                </a:solidFill>
                <a:latin typeface="Jua"/>
                <a:ea typeface="Jua"/>
                <a:cs typeface="Jua"/>
                <a:sym typeface="Jua"/>
              </a:rPr>
              <a:t>3조</a:t>
            </a:r>
            <a:endParaRPr b="1"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6" name="Google Shape;176;p25"/>
          <p:cNvSpPr/>
          <p:nvPr/>
        </p:nvSpPr>
        <p:spPr>
          <a:xfrm>
            <a:off x="5213155" y="3894925"/>
            <a:ext cx="31122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000"/>
              <a:buFont typeface="Arial"/>
              <a:buNone/>
            </a:pPr>
            <a:r>
              <a:rPr i="0" lang="ko" sz="1100" u="none" cap="none" strike="noStrike">
                <a:solidFill>
                  <a:srgbClr val="606060"/>
                </a:solidFill>
                <a:latin typeface="Jua"/>
                <a:ea typeface="Jua"/>
                <a:cs typeface="Jua"/>
                <a:sym typeface="Jua"/>
              </a:rPr>
              <a:t>ㆍ</a:t>
            </a:r>
            <a:r>
              <a:rPr lang="ko" sz="1100">
                <a:solidFill>
                  <a:srgbClr val="606060"/>
                </a:solidFill>
                <a:latin typeface="Jua"/>
                <a:ea typeface="Jua"/>
                <a:cs typeface="Jua"/>
                <a:sym typeface="Jua"/>
              </a:rPr>
              <a:t>팀원 : 김연중, 김혜림, 서민종, 함규상</a:t>
            </a:r>
            <a:endParaRPr i="0" sz="6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0" y="642820"/>
            <a:ext cx="2777853" cy="597776"/>
          </a:xfrm>
          <a:prstGeom prst="rect">
            <a:avLst/>
          </a:pr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5"/>
          <p:cNvSpPr/>
          <p:nvPr/>
        </p:nvSpPr>
        <p:spPr>
          <a:xfrm>
            <a:off x="1484600" y="642825"/>
            <a:ext cx="1653476" cy="597774"/>
          </a:xfrm>
          <a:custGeom>
            <a:rect b="b" l="l" r="r" t="t"/>
            <a:pathLst>
              <a:path extrusionOk="0" h="1212" w="2318">
                <a:moveTo>
                  <a:pt x="2318" y="1212"/>
                </a:moveTo>
                <a:lnTo>
                  <a:pt x="0" y="1212"/>
                </a:lnTo>
                <a:lnTo>
                  <a:pt x="0" y="0"/>
                </a:lnTo>
                <a:lnTo>
                  <a:pt x="2318" y="0"/>
                </a:lnTo>
                <a:lnTo>
                  <a:pt x="1800" y="606"/>
                </a:lnTo>
                <a:lnTo>
                  <a:pt x="2318" y="1212"/>
                </a:lnTo>
                <a:close/>
              </a:path>
            </a:pathLst>
          </a:custGeom>
          <a:solidFill>
            <a:srgbClr val="FE9600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5"/>
          <p:cNvSpPr/>
          <p:nvPr/>
        </p:nvSpPr>
        <p:spPr>
          <a:xfrm>
            <a:off x="277400" y="706613"/>
            <a:ext cx="24192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</a:pPr>
            <a:r>
              <a:rPr b="1" lang="ko" sz="29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Web Project</a:t>
            </a:r>
            <a:endParaRPr i="0" sz="500" u="none" cap="none" strike="noStrike"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0" y="4954877"/>
            <a:ext cx="9144000" cy="188623"/>
          </a:xfrm>
          <a:prstGeom prst="rect">
            <a:avLst/>
          </a:prstGeom>
          <a:solidFill>
            <a:srgbClr val="606060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6"/>
              </a:solidFill>
              <a:highlight>
                <a:schemeClr val="accent6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5"/>
          <p:cNvSpPr/>
          <p:nvPr/>
        </p:nvSpPr>
        <p:spPr>
          <a:xfrm>
            <a:off x="5213145" y="3589660"/>
            <a:ext cx="15843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000"/>
              <a:buFont typeface="Arial"/>
              <a:buNone/>
            </a:pPr>
            <a:r>
              <a:rPr i="0" lang="ko" sz="1100" u="none" cap="none" strike="noStrike">
                <a:solidFill>
                  <a:srgbClr val="606060"/>
                </a:solidFill>
                <a:latin typeface="Jua"/>
                <a:ea typeface="Jua"/>
                <a:cs typeface="Jua"/>
                <a:sym typeface="Jua"/>
              </a:rPr>
              <a:t>ㆍ</a:t>
            </a:r>
            <a:r>
              <a:rPr lang="ko" sz="1100">
                <a:solidFill>
                  <a:srgbClr val="606060"/>
                </a:solidFill>
                <a:latin typeface="Jua"/>
                <a:ea typeface="Jua"/>
                <a:cs typeface="Jua"/>
                <a:sym typeface="Jua"/>
              </a:rPr>
              <a:t>조장 : 엄윤섭</a:t>
            </a:r>
            <a:endParaRPr i="0" sz="6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82" name="Google Shape;182;p25"/>
          <p:cNvSpPr/>
          <p:nvPr/>
        </p:nvSpPr>
        <p:spPr>
          <a:xfrm>
            <a:off x="0" y="4954408"/>
            <a:ext cx="9144000" cy="188700"/>
          </a:xfrm>
          <a:prstGeom prst="rect">
            <a:avLst/>
          </a:pr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4"/>
          <p:cNvSpPr/>
          <p:nvPr/>
        </p:nvSpPr>
        <p:spPr>
          <a:xfrm>
            <a:off x="0" y="4953938"/>
            <a:ext cx="9133200" cy="188700"/>
          </a:xfrm>
          <a:prstGeom prst="rect">
            <a:avLst/>
          </a:prstGeom>
          <a:solidFill>
            <a:srgbClr val="606060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4"/>
          <p:cNvSpPr/>
          <p:nvPr/>
        </p:nvSpPr>
        <p:spPr>
          <a:xfrm>
            <a:off x="1391274" y="511441"/>
            <a:ext cx="1983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A1E"/>
              </a:buClr>
              <a:buSzPts val="2100"/>
              <a:buFont typeface="Arial"/>
              <a:buNone/>
            </a:pPr>
            <a:r>
              <a:rPr b="1" lang="ko" sz="2100">
                <a:solidFill>
                  <a:srgbClr val="F58A1E"/>
                </a:solidFill>
                <a:latin typeface="Jua"/>
                <a:ea typeface="Jua"/>
                <a:cs typeface="Jua"/>
                <a:sym typeface="Jua"/>
              </a:rPr>
              <a:t>상품검색화면</a:t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37" name="Google Shape;437;p34"/>
          <p:cNvSpPr/>
          <p:nvPr/>
        </p:nvSpPr>
        <p:spPr>
          <a:xfrm>
            <a:off x="0" y="0"/>
            <a:ext cx="1188000" cy="1080000"/>
          </a:xfrm>
          <a:prstGeom prst="rect">
            <a:avLst/>
          </a:pr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4"/>
          <p:cNvSpPr/>
          <p:nvPr/>
        </p:nvSpPr>
        <p:spPr>
          <a:xfrm>
            <a:off x="269519" y="241161"/>
            <a:ext cx="12636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1" i="0" lang="ko" sz="4500" u="none" cap="none" strike="noStrike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0</a:t>
            </a:r>
            <a:r>
              <a:rPr b="1" lang="ko" sz="45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5</a:t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39" name="Google Shape;439;p34"/>
          <p:cNvSpPr/>
          <p:nvPr/>
        </p:nvSpPr>
        <p:spPr>
          <a:xfrm>
            <a:off x="276565" y="66737"/>
            <a:ext cx="8133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34"/>
          <p:cNvPicPr preferRelativeResize="0"/>
          <p:nvPr/>
        </p:nvPicPr>
        <p:blipFill rotWithShape="1">
          <a:blip r:embed="rId3">
            <a:alphaModFix/>
          </a:blip>
          <a:srcRect b="0" l="7287" r="7278" t="0"/>
          <a:stretch/>
        </p:blipFill>
        <p:spPr>
          <a:xfrm>
            <a:off x="1391275" y="1028700"/>
            <a:ext cx="3020930" cy="35833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1" name="Google Shape;44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050" y="1028700"/>
            <a:ext cx="2914725" cy="3583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2" name="Google Shape;442;p34"/>
          <p:cNvSpPr/>
          <p:nvPr/>
        </p:nvSpPr>
        <p:spPr>
          <a:xfrm>
            <a:off x="0" y="4954875"/>
            <a:ext cx="9144000" cy="198600"/>
          </a:xfrm>
          <a:prstGeom prst="rect">
            <a:avLst/>
          </a:pr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5"/>
          <p:cNvSpPr/>
          <p:nvPr/>
        </p:nvSpPr>
        <p:spPr>
          <a:xfrm>
            <a:off x="0" y="5161"/>
            <a:ext cx="9133200" cy="513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8" name="Google Shape;448;p35"/>
          <p:cNvGrpSpPr/>
          <p:nvPr/>
        </p:nvGrpSpPr>
        <p:grpSpPr>
          <a:xfrm>
            <a:off x="2760676" y="2881287"/>
            <a:ext cx="172806" cy="171281"/>
            <a:chOff x="9332913" y="9747250"/>
            <a:chExt cx="584200" cy="579437"/>
          </a:xfrm>
        </p:grpSpPr>
        <p:sp>
          <p:nvSpPr>
            <p:cNvPr id="449" name="Google Shape;449;p35"/>
            <p:cNvSpPr/>
            <p:nvPr/>
          </p:nvSpPr>
          <p:spPr>
            <a:xfrm>
              <a:off x="9332913" y="9747250"/>
              <a:ext cx="584200" cy="579437"/>
            </a:xfrm>
            <a:custGeom>
              <a:rect b="b" l="l" r="r" t="t"/>
              <a:pathLst>
                <a:path extrusionOk="0" h="365" w="368">
                  <a:moveTo>
                    <a:pt x="366" y="2"/>
                  </a:moveTo>
                  <a:lnTo>
                    <a:pt x="366" y="2"/>
                  </a:lnTo>
                  <a:lnTo>
                    <a:pt x="360" y="0"/>
                  </a:lnTo>
                  <a:lnTo>
                    <a:pt x="360" y="0"/>
                  </a:lnTo>
                  <a:lnTo>
                    <a:pt x="332" y="0"/>
                  </a:lnTo>
                  <a:lnTo>
                    <a:pt x="306" y="4"/>
                  </a:lnTo>
                  <a:lnTo>
                    <a:pt x="284" y="8"/>
                  </a:lnTo>
                  <a:lnTo>
                    <a:pt x="262" y="16"/>
                  </a:lnTo>
                  <a:lnTo>
                    <a:pt x="262" y="16"/>
                  </a:lnTo>
                  <a:lnTo>
                    <a:pt x="244" y="26"/>
                  </a:lnTo>
                  <a:lnTo>
                    <a:pt x="224" y="38"/>
                  </a:lnTo>
                  <a:lnTo>
                    <a:pt x="204" y="54"/>
                  </a:lnTo>
                  <a:lnTo>
                    <a:pt x="182" y="74"/>
                  </a:lnTo>
                  <a:lnTo>
                    <a:pt x="182" y="74"/>
                  </a:lnTo>
                  <a:lnTo>
                    <a:pt x="142" y="118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54" y="124"/>
                  </a:lnTo>
                  <a:lnTo>
                    <a:pt x="52" y="126"/>
                  </a:lnTo>
                  <a:lnTo>
                    <a:pt x="2" y="211"/>
                  </a:lnTo>
                  <a:lnTo>
                    <a:pt x="2" y="211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16" y="235"/>
                  </a:lnTo>
                  <a:lnTo>
                    <a:pt x="16" y="235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4" y="237"/>
                  </a:lnTo>
                  <a:lnTo>
                    <a:pt x="86" y="217"/>
                  </a:lnTo>
                  <a:lnTo>
                    <a:pt x="150" y="281"/>
                  </a:lnTo>
                  <a:lnTo>
                    <a:pt x="130" y="343"/>
                  </a:lnTo>
                  <a:lnTo>
                    <a:pt x="130" y="343"/>
                  </a:lnTo>
                  <a:lnTo>
                    <a:pt x="130" y="347"/>
                  </a:lnTo>
                  <a:lnTo>
                    <a:pt x="132" y="349"/>
                  </a:lnTo>
                  <a:lnTo>
                    <a:pt x="146" y="363"/>
                  </a:lnTo>
                  <a:lnTo>
                    <a:pt x="146" y="363"/>
                  </a:lnTo>
                  <a:lnTo>
                    <a:pt x="152" y="365"/>
                  </a:lnTo>
                  <a:lnTo>
                    <a:pt x="152" y="365"/>
                  </a:lnTo>
                  <a:lnTo>
                    <a:pt x="154" y="365"/>
                  </a:lnTo>
                  <a:lnTo>
                    <a:pt x="242" y="315"/>
                  </a:lnTo>
                  <a:lnTo>
                    <a:pt x="242" y="315"/>
                  </a:lnTo>
                  <a:lnTo>
                    <a:pt x="244" y="313"/>
                  </a:lnTo>
                  <a:lnTo>
                    <a:pt x="244" y="309"/>
                  </a:lnTo>
                  <a:lnTo>
                    <a:pt x="250" y="223"/>
                  </a:lnTo>
                  <a:lnTo>
                    <a:pt x="250" y="223"/>
                  </a:lnTo>
                  <a:lnTo>
                    <a:pt x="294" y="184"/>
                  </a:lnTo>
                  <a:lnTo>
                    <a:pt x="294" y="184"/>
                  </a:lnTo>
                  <a:lnTo>
                    <a:pt x="312" y="164"/>
                  </a:lnTo>
                  <a:lnTo>
                    <a:pt x="328" y="144"/>
                  </a:lnTo>
                  <a:lnTo>
                    <a:pt x="340" y="124"/>
                  </a:lnTo>
                  <a:lnTo>
                    <a:pt x="350" y="104"/>
                  </a:lnTo>
                  <a:lnTo>
                    <a:pt x="350" y="104"/>
                  </a:lnTo>
                  <a:lnTo>
                    <a:pt x="358" y="82"/>
                  </a:lnTo>
                  <a:lnTo>
                    <a:pt x="364" y="60"/>
                  </a:lnTo>
                  <a:lnTo>
                    <a:pt x="366" y="34"/>
                  </a:lnTo>
                  <a:lnTo>
                    <a:pt x="368" y="6"/>
                  </a:lnTo>
                  <a:lnTo>
                    <a:pt x="368" y="6"/>
                  </a:lnTo>
                  <a:lnTo>
                    <a:pt x="366" y="2"/>
                  </a:lnTo>
                  <a:close/>
                  <a:moveTo>
                    <a:pt x="296" y="94"/>
                  </a:moveTo>
                  <a:lnTo>
                    <a:pt x="296" y="94"/>
                  </a:lnTo>
                  <a:lnTo>
                    <a:pt x="288" y="92"/>
                  </a:lnTo>
                  <a:lnTo>
                    <a:pt x="280" y="88"/>
                  </a:lnTo>
                  <a:lnTo>
                    <a:pt x="280" y="88"/>
                  </a:lnTo>
                  <a:lnTo>
                    <a:pt x="276" y="80"/>
                  </a:lnTo>
                  <a:lnTo>
                    <a:pt x="274" y="72"/>
                  </a:lnTo>
                  <a:lnTo>
                    <a:pt x="274" y="72"/>
                  </a:lnTo>
                  <a:lnTo>
                    <a:pt x="276" y="64"/>
                  </a:lnTo>
                  <a:lnTo>
                    <a:pt x="280" y="56"/>
                  </a:lnTo>
                  <a:lnTo>
                    <a:pt x="280" y="56"/>
                  </a:lnTo>
                  <a:lnTo>
                    <a:pt x="288" y="52"/>
                  </a:lnTo>
                  <a:lnTo>
                    <a:pt x="296" y="50"/>
                  </a:lnTo>
                  <a:lnTo>
                    <a:pt x="296" y="50"/>
                  </a:lnTo>
                  <a:lnTo>
                    <a:pt x="304" y="52"/>
                  </a:lnTo>
                  <a:lnTo>
                    <a:pt x="310" y="56"/>
                  </a:lnTo>
                  <a:lnTo>
                    <a:pt x="310" y="56"/>
                  </a:lnTo>
                  <a:lnTo>
                    <a:pt x="316" y="64"/>
                  </a:lnTo>
                  <a:lnTo>
                    <a:pt x="316" y="72"/>
                  </a:lnTo>
                  <a:lnTo>
                    <a:pt x="316" y="72"/>
                  </a:lnTo>
                  <a:lnTo>
                    <a:pt x="316" y="80"/>
                  </a:lnTo>
                  <a:lnTo>
                    <a:pt x="310" y="88"/>
                  </a:lnTo>
                  <a:lnTo>
                    <a:pt x="310" y="88"/>
                  </a:lnTo>
                  <a:lnTo>
                    <a:pt x="304" y="92"/>
                  </a:lnTo>
                  <a:lnTo>
                    <a:pt x="296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35"/>
            <p:cNvSpPr/>
            <p:nvPr/>
          </p:nvSpPr>
          <p:spPr>
            <a:xfrm>
              <a:off x="9332913" y="9747250"/>
              <a:ext cx="584200" cy="579437"/>
            </a:xfrm>
            <a:custGeom>
              <a:rect b="b" l="l" r="r" t="t"/>
              <a:pathLst>
                <a:path extrusionOk="0" h="365" w="368">
                  <a:moveTo>
                    <a:pt x="366" y="2"/>
                  </a:moveTo>
                  <a:lnTo>
                    <a:pt x="366" y="2"/>
                  </a:lnTo>
                  <a:lnTo>
                    <a:pt x="360" y="0"/>
                  </a:lnTo>
                  <a:lnTo>
                    <a:pt x="360" y="0"/>
                  </a:lnTo>
                  <a:lnTo>
                    <a:pt x="332" y="0"/>
                  </a:lnTo>
                  <a:lnTo>
                    <a:pt x="306" y="4"/>
                  </a:lnTo>
                  <a:lnTo>
                    <a:pt x="284" y="8"/>
                  </a:lnTo>
                  <a:lnTo>
                    <a:pt x="262" y="16"/>
                  </a:lnTo>
                  <a:lnTo>
                    <a:pt x="262" y="16"/>
                  </a:lnTo>
                  <a:lnTo>
                    <a:pt x="244" y="26"/>
                  </a:lnTo>
                  <a:lnTo>
                    <a:pt x="224" y="38"/>
                  </a:lnTo>
                  <a:lnTo>
                    <a:pt x="204" y="54"/>
                  </a:lnTo>
                  <a:lnTo>
                    <a:pt x="182" y="74"/>
                  </a:lnTo>
                  <a:lnTo>
                    <a:pt x="182" y="74"/>
                  </a:lnTo>
                  <a:lnTo>
                    <a:pt x="142" y="118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54" y="124"/>
                  </a:lnTo>
                  <a:lnTo>
                    <a:pt x="52" y="126"/>
                  </a:lnTo>
                  <a:lnTo>
                    <a:pt x="2" y="211"/>
                  </a:lnTo>
                  <a:lnTo>
                    <a:pt x="2" y="211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16" y="235"/>
                  </a:lnTo>
                  <a:lnTo>
                    <a:pt x="16" y="235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4" y="237"/>
                  </a:lnTo>
                  <a:lnTo>
                    <a:pt x="86" y="217"/>
                  </a:lnTo>
                  <a:lnTo>
                    <a:pt x="150" y="281"/>
                  </a:lnTo>
                  <a:lnTo>
                    <a:pt x="130" y="343"/>
                  </a:lnTo>
                  <a:lnTo>
                    <a:pt x="130" y="343"/>
                  </a:lnTo>
                  <a:lnTo>
                    <a:pt x="130" y="347"/>
                  </a:lnTo>
                  <a:lnTo>
                    <a:pt x="132" y="349"/>
                  </a:lnTo>
                  <a:lnTo>
                    <a:pt x="146" y="363"/>
                  </a:lnTo>
                  <a:lnTo>
                    <a:pt x="146" y="363"/>
                  </a:lnTo>
                  <a:lnTo>
                    <a:pt x="152" y="365"/>
                  </a:lnTo>
                  <a:lnTo>
                    <a:pt x="152" y="365"/>
                  </a:lnTo>
                  <a:lnTo>
                    <a:pt x="154" y="365"/>
                  </a:lnTo>
                  <a:lnTo>
                    <a:pt x="242" y="315"/>
                  </a:lnTo>
                  <a:lnTo>
                    <a:pt x="242" y="315"/>
                  </a:lnTo>
                  <a:lnTo>
                    <a:pt x="244" y="313"/>
                  </a:lnTo>
                  <a:lnTo>
                    <a:pt x="244" y="309"/>
                  </a:lnTo>
                  <a:lnTo>
                    <a:pt x="250" y="223"/>
                  </a:lnTo>
                  <a:lnTo>
                    <a:pt x="250" y="223"/>
                  </a:lnTo>
                  <a:lnTo>
                    <a:pt x="294" y="184"/>
                  </a:lnTo>
                  <a:lnTo>
                    <a:pt x="294" y="184"/>
                  </a:lnTo>
                  <a:lnTo>
                    <a:pt x="312" y="164"/>
                  </a:lnTo>
                  <a:lnTo>
                    <a:pt x="328" y="144"/>
                  </a:lnTo>
                  <a:lnTo>
                    <a:pt x="340" y="124"/>
                  </a:lnTo>
                  <a:lnTo>
                    <a:pt x="350" y="104"/>
                  </a:lnTo>
                  <a:lnTo>
                    <a:pt x="350" y="104"/>
                  </a:lnTo>
                  <a:lnTo>
                    <a:pt x="358" y="82"/>
                  </a:lnTo>
                  <a:lnTo>
                    <a:pt x="364" y="60"/>
                  </a:lnTo>
                  <a:lnTo>
                    <a:pt x="366" y="34"/>
                  </a:lnTo>
                  <a:lnTo>
                    <a:pt x="368" y="6"/>
                  </a:lnTo>
                  <a:lnTo>
                    <a:pt x="368" y="6"/>
                  </a:lnTo>
                  <a:lnTo>
                    <a:pt x="366" y="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9767888" y="9826625"/>
              <a:ext cx="66675" cy="69850"/>
            </a:xfrm>
            <a:custGeom>
              <a:rect b="b" l="l" r="r" t="t"/>
              <a:pathLst>
                <a:path extrusionOk="0" h="44" w="42">
                  <a:moveTo>
                    <a:pt x="22" y="44"/>
                  </a:moveTo>
                  <a:lnTo>
                    <a:pt x="22" y="44"/>
                  </a:lnTo>
                  <a:lnTo>
                    <a:pt x="14" y="42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6" y="6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30" y="2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42" y="14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30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0" y="42"/>
                  </a:lnTo>
                  <a:lnTo>
                    <a:pt x="22" y="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2" name="Google Shape;452;p35"/>
          <p:cNvGrpSpPr/>
          <p:nvPr/>
        </p:nvGrpSpPr>
        <p:grpSpPr>
          <a:xfrm>
            <a:off x="1713037" y="2868148"/>
            <a:ext cx="202390" cy="198499"/>
            <a:chOff x="5791200" y="9702800"/>
            <a:chExt cx="684213" cy="671513"/>
          </a:xfrm>
        </p:grpSpPr>
        <p:sp>
          <p:nvSpPr>
            <p:cNvPr id="453" name="Google Shape;453;p35"/>
            <p:cNvSpPr/>
            <p:nvPr/>
          </p:nvSpPr>
          <p:spPr>
            <a:xfrm>
              <a:off x="5791200" y="9702800"/>
              <a:ext cx="671513" cy="671513"/>
            </a:xfrm>
            <a:custGeom>
              <a:rect b="b" l="l" r="r" t="t"/>
              <a:pathLst>
                <a:path extrusionOk="0" h="423" w="423">
                  <a:moveTo>
                    <a:pt x="413" y="423"/>
                  </a:moveTo>
                  <a:lnTo>
                    <a:pt x="10" y="423"/>
                  </a:lnTo>
                  <a:lnTo>
                    <a:pt x="10" y="423"/>
                  </a:lnTo>
                  <a:lnTo>
                    <a:pt x="6" y="421"/>
                  </a:lnTo>
                  <a:lnTo>
                    <a:pt x="2" y="419"/>
                  </a:lnTo>
                  <a:lnTo>
                    <a:pt x="0" y="417"/>
                  </a:lnTo>
                  <a:lnTo>
                    <a:pt x="0" y="413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8" y="6"/>
                  </a:lnTo>
                  <a:lnTo>
                    <a:pt x="18" y="8"/>
                  </a:lnTo>
                  <a:lnTo>
                    <a:pt x="18" y="403"/>
                  </a:lnTo>
                  <a:lnTo>
                    <a:pt x="413" y="403"/>
                  </a:lnTo>
                  <a:lnTo>
                    <a:pt x="413" y="403"/>
                  </a:lnTo>
                  <a:lnTo>
                    <a:pt x="417" y="403"/>
                  </a:lnTo>
                  <a:lnTo>
                    <a:pt x="421" y="407"/>
                  </a:lnTo>
                  <a:lnTo>
                    <a:pt x="423" y="409"/>
                  </a:lnTo>
                  <a:lnTo>
                    <a:pt x="423" y="413"/>
                  </a:lnTo>
                  <a:lnTo>
                    <a:pt x="423" y="413"/>
                  </a:lnTo>
                  <a:lnTo>
                    <a:pt x="423" y="417"/>
                  </a:lnTo>
                  <a:lnTo>
                    <a:pt x="421" y="419"/>
                  </a:lnTo>
                  <a:lnTo>
                    <a:pt x="417" y="421"/>
                  </a:lnTo>
                  <a:lnTo>
                    <a:pt x="413" y="4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5791200" y="9702800"/>
              <a:ext cx="671513" cy="671513"/>
            </a:xfrm>
            <a:custGeom>
              <a:rect b="b" l="l" r="r" t="t"/>
              <a:pathLst>
                <a:path extrusionOk="0" h="423" w="423">
                  <a:moveTo>
                    <a:pt x="413" y="423"/>
                  </a:moveTo>
                  <a:lnTo>
                    <a:pt x="10" y="423"/>
                  </a:lnTo>
                  <a:lnTo>
                    <a:pt x="10" y="423"/>
                  </a:lnTo>
                  <a:lnTo>
                    <a:pt x="6" y="421"/>
                  </a:lnTo>
                  <a:lnTo>
                    <a:pt x="2" y="419"/>
                  </a:lnTo>
                  <a:lnTo>
                    <a:pt x="0" y="417"/>
                  </a:lnTo>
                  <a:lnTo>
                    <a:pt x="0" y="413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8" y="6"/>
                  </a:lnTo>
                  <a:lnTo>
                    <a:pt x="18" y="8"/>
                  </a:lnTo>
                  <a:lnTo>
                    <a:pt x="18" y="403"/>
                  </a:lnTo>
                  <a:lnTo>
                    <a:pt x="413" y="403"/>
                  </a:lnTo>
                  <a:lnTo>
                    <a:pt x="413" y="403"/>
                  </a:lnTo>
                  <a:lnTo>
                    <a:pt x="417" y="403"/>
                  </a:lnTo>
                  <a:lnTo>
                    <a:pt x="421" y="407"/>
                  </a:lnTo>
                  <a:lnTo>
                    <a:pt x="423" y="409"/>
                  </a:lnTo>
                  <a:lnTo>
                    <a:pt x="423" y="413"/>
                  </a:lnTo>
                  <a:lnTo>
                    <a:pt x="423" y="413"/>
                  </a:lnTo>
                  <a:lnTo>
                    <a:pt x="423" y="417"/>
                  </a:lnTo>
                  <a:lnTo>
                    <a:pt x="421" y="419"/>
                  </a:lnTo>
                  <a:lnTo>
                    <a:pt x="417" y="421"/>
                  </a:lnTo>
                  <a:lnTo>
                    <a:pt x="413" y="42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5797550" y="9779000"/>
              <a:ext cx="611188" cy="322262"/>
            </a:xfrm>
            <a:custGeom>
              <a:rect b="b" l="l" r="r" t="t"/>
              <a:pathLst>
                <a:path extrusionOk="0" h="203" w="385">
                  <a:moveTo>
                    <a:pt x="10" y="203"/>
                  </a:moveTo>
                  <a:lnTo>
                    <a:pt x="0" y="187"/>
                  </a:lnTo>
                  <a:lnTo>
                    <a:pt x="201" y="50"/>
                  </a:lnTo>
                  <a:lnTo>
                    <a:pt x="201" y="50"/>
                  </a:lnTo>
                  <a:lnTo>
                    <a:pt x="209" y="48"/>
                  </a:lnTo>
                  <a:lnTo>
                    <a:pt x="217" y="50"/>
                  </a:lnTo>
                  <a:lnTo>
                    <a:pt x="291" y="86"/>
                  </a:lnTo>
                  <a:lnTo>
                    <a:pt x="371" y="0"/>
                  </a:lnTo>
                  <a:lnTo>
                    <a:pt x="385" y="12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299" y="104"/>
                  </a:lnTo>
                  <a:lnTo>
                    <a:pt x="293" y="106"/>
                  </a:lnTo>
                  <a:lnTo>
                    <a:pt x="289" y="106"/>
                  </a:lnTo>
                  <a:lnTo>
                    <a:pt x="283" y="106"/>
                  </a:lnTo>
                  <a:lnTo>
                    <a:pt x="211" y="68"/>
                  </a:lnTo>
                  <a:lnTo>
                    <a:pt x="1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6326188" y="9702800"/>
              <a:ext cx="149225" cy="155575"/>
            </a:xfrm>
            <a:custGeom>
              <a:rect b="b" l="l" r="r" t="t"/>
              <a:pathLst>
                <a:path extrusionOk="0" h="98" w="94">
                  <a:moveTo>
                    <a:pt x="94" y="8"/>
                  </a:moveTo>
                  <a:lnTo>
                    <a:pt x="62" y="94"/>
                  </a:lnTo>
                  <a:lnTo>
                    <a:pt x="62" y="94"/>
                  </a:lnTo>
                  <a:lnTo>
                    <a:pt x="60" y="98"/>
                  </a:lnTo>
                  <a:lnTo>
                    <a:pt x="56" y="98"/>
                  </a:lnTo>
                  <a:lnTo>
                    <a:pt x="54" y="98"/>
                  </a:lnTo>
                  <a:lnTo>
                    <a:pt x="52" y="94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0" y="60"/>
                  </a:lnTo>
                  <a:lnTo>
                    <a:pt x="36" y="58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2"/>
                  </a:lnTo>
                  <a:lnTo>
                    <a:pt x="2" y="4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90" y="0"/>
                  </a:lnTo>
                  <a:lnTo>
                    <a:pt x="92" y="2"/>
                  </a:lnTo>
                  <a:lnTo>
                    <a:pt x="94" y="4"/>
                  </a:lnTo>
                  <a:lnTo>
                    <a:pt x="9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6326188" y="9702800"/>
              <a:ext cx="149225" cy="155575"/>
            </a:xfrm>
            <a:custGeom>
              <a:rect b="b" l="l" r="r" t="t"/>
              <a:pathLst>
                <a:path extrusionOk="0" h="98" w="94">
                  <a:moveTo>
                    <a:pt x="94" y="8"/>
                  </a:moveTo>
                  <a:lnTo>
                    <a:pt x="62" y="94"/>
                  </a:lnTo>
                  <a:lnTo>
                    <a:pt x="62" y="94"/>
                  </a:lnTo>
                  <a:lnTo>
                    <a:pt x="60" y="98"/>
                  </a:lnTo>
                  <a:lnTo>
                    <a:pt x="56" y="98"/>
                  </a:lnTo>
                  <a:lnTo>
                    <a:pt x="54" y="98"/>
                  </a:lnTo>
                  <a:lnTo>
                    <a:pt x="52" y="94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0" y="60"/>
                  </a:lnTo>
                  <a:lnTo>
                    <a:pt x="36" y="58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2"/>
                  </a:lnTo>
                  <a:lnTo>
                    <a:pt x="2" y="4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90" y="0"/>
                  </a:lnTo>
                  <a:lnTo>
                    <a:pt x="92" y="2"/>
                  </a:lnTo>
                  <a:lnTo>
                    <a:pt x="94" y="4"/>
                  </a:lnTo>
                  <a:lnTo>
                    <a:pt x="94" y="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5889625" y="10056813"/>
              <a:ext cx="85725" cy="234950"/>
            </a:xfrm>
            <a:custGeom>
              <a:rect b="b" l="l" r="r" t="t"/>
              <a:pathLst>
                <a:path extrusionOk="0" h="148" w="54">
                  <a:moveTo>
                    <a:pt x="0" y="36"/>
                  </a:moveTo>
                  <a:lnTo>
                    <a:pt x="0" y="148"/>
                  </a:lnTo>
                  <a:lnTo>
                    <a:pt x="54" y="148"/>
                  </a:lnTo>
                  <a:lnTo>
                    <a:pt x="54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6019800" y="9969500"/>
              <a:ext cx="84138" cy="322262"/>
            </a:xfrm>
            <a:custGeom>
              <a:rect b="b" l="l" r="r" t="t"/>
              <a:pathLst>
                <a:path extrusionOk="0" h="203" w="53">
                  <a:moveTo>
                    <a:pt x="0" y="36"/>
                  </a:moveTo>
                  <a:lnTo>
                    <a:pt x="0" y="203"/>
                  </a:lnTo>
                  <a:lnTo>
                    <a:pt x="53" y="203"/>
                  </a:lnTo>
                  <a:lnTo>
                    <a:pt x="53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6148388" y="9956800"/>
              <a:ext cx="85725" cy="334962"/>
            </a:xfrm>
            <a:custGeom>
              <a:rect b="b" l="l" r="r" t="t"/>
              <a:pathLst>
                <a:path extrusionOk="0" h="211" w="54">
                  <a:moveTo>
                    <a:pt x="0" y="0"/>
                  </a:moveTo>
                  <a:lnTo>
                    <a:pt x="0" y="211"/>
                  </a:lnTo>
                  <a:lnTo>
                    <a:pt x="54" y="211"/>
                  </a:lnTo>
                  <a:lnTo>
                    <a:pt x="54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6278563" y="9912350"/>
              <a:ext cx="85725" cy="379412"/>
            </a:xfrm>
            <a:custGeom>
              <a:rect b="b" l="l" r="r" t="t"/>
              <a:pathLst>
                <a:path extrusionOk="0" h="239" w="54">
                  <a:moveTo>
                    <a:pt x="0" y="58"/>
                  </a:moveTo>
                  <a:lnTo>
                    <a:pt x="0" y="239"/>
                  </a:lnTo>
                  <a:lnTo>
                    <a:pt x="54" y="239"/>
                  </a:lnTo>
                  <a:lnTo>
                    <a:pt x="54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" name="Google Shape;462;p35"/>
          <p:cNvGrpSpPr/>
          <p:nvPr/>
        </p:nvGrpSpPr>
        <p:grpSpPr>
          <a:xfrm>
            <a:off x="1922001" y="3576738"/>
            <a:ext cx="165293" cy="171751"/>
            <a:chOff x="6497638" y="12099925"/>
            <a:chExt cx="558800" cy="581025"/>
          </a:xfrm>
        </p:grpSpPr>
        <p:sp>
          <p:nvSpPr>
            <p:cNvPr id="463" name="Google Shape;463;p35"/>
            <p:cNvSpPr/>
            <p:nvPr/>
          </p:nvSpPr>
          <p:spPr>
            <a:xfrm>
              <a:off x="6497638" y="12099925"/>
              <a:ext cx="558800" cy="581025"/>
            </a:xfrm>
            <a:custGeom>
              <a:rect b="b" l="l" r="r" t="t"/>
              <a:pathLst>
                <a:path extrusionOk="0" h="366" w="352">
                  <a:moveTo>
                    <a:pt x="316" y="238"/>
                  </a:moveTo>
                  <a:lnTo>
                    <a:pt x="36" y="238"/>
                  </a:lnTo>
                  <a:lnTo>
                    <a:pt x="36" y="64"/>
                  </a:lnTo>
                  <a:lnTo>
                    <a:pt x="316" y="64"/>
                  </a:lnTo>
                  <a:lnTo>
                    <a:pt x="316" y="238"/>
                  </a:lnTo>
                  <a:close/>
                  <a:moveTo>
                    <a:pt x="334" y="30"/>
                  </a:moveTo>
                  <a:lnTo>
                    <a:pt x="194" y="30"/>
                  </a:lnTo>
                  <a:lnTo>
                    <a:pt x="194" y="30"/>
                  </a:lnTo>
                  <a:lnTo>
                    <a:pt x="196" y="26"/>
                  </a:lnTo>
                  <a:lnTo>
                    <a:pt x="196" y="20"/>
                  </a:lnTo>
                  <a:lnTo>
                    <a:pt x="196" y="20"/>
                  </a:lnTo>
                  <a:lnTo>
                    <a:pt x="194" y="12"/>
                  </a:lnTo>
                  <a:lnTo>
                    <a:pt x="190" y="6"/>
                  </a:lnTo>
                  <a:lnTo>
                    <a:pt x="184" y="2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68" y="2"/>
                  </a:lnTo>
                  <a:lnTo>
                    <a:pt x="162" y="6"/>
                  </a:lnTo>
                  <a:lnTo>
                    <a:pt x="158" y="12"/>
                  </a:lnTo>
                  <a:lnTo>
                    <a:pt x="156" y="20"/>
                  </a:lnTo>
                  <a:lnTo>
                    <a:pt x="156" y="20"/>
                  </a:lnTo>
                  <a:lnTo>
                    <a:pt x="156" y="26"/>
                  </a:lnTo>
                  <a:lnTo>
                    <a:pt x="158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2" y="32"/>
                  </a:lnTo>
                  <a:lnTo>
                    <a:pt x="6" y="36"/>
                  </a:lnTo>
                  <a:lnTo>
                    <a:pt x="2" y="42"/>
                  </a:lnTo>
                  <a:lnTo>
                    <a:pt x="0" y="50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2" y="264"/>
                  </a:lnTo>
                  <a:lnTo>
                    <a:pt x="6" y="270"/>
                  </a:lnTo>
                  <a:lnTo>
                    <a:pt x="12" y="274"/>
                  </a:lnTo>
                  <a:lnTo>
                    <a:pt x="18" y="276"/>
                  </a:lnTo>
                  <a:lnTo>
                    <a:pt x="132" y="276"/>
                  </a:lnTo>
                  <a:lnTo>
                    <a:pt x="110" y="354"/>
                  </a:lnTo>
                  <a:lnTo>
                    <a:pt x="110" y="354"/>
                  </a:lnTo>
                  <a:lnTo>
                    <a:pt x="110" y="358"/>
                  </a:lnTo>
                  <a:lnTo>
                    <a:pt x="112" y="362"/>
                  </a:lnTo>
                  <a:lnTo>
                    <a:pt x="114" y="364"/>
                  </a:lnTo>
                  <a:lnTo>
                    <a:pt x="118" y="366"/>
                  </a:lnTo>
                  <a:lnTo>
                    <a:pt x="126" y="366"/>
                  </a:lnTo>
                  <a:lnTo>
                    <a:pt x="126" y="366"/>
                  </a:lnTo>
                  <a:lnTo>
                    <a:pt x="130" y="366"/>
                  </a:lnTo>
                  <a:lnTo>
                    <a:pt x="134" y="366"/>
                  </a:lnTo>
                  <a:lnTo>
                    <a:pt x="138" y="362"/>
                  </a:lnTo>
                  <a:lnTo>
                    <a:pt x="140" y="358"/>
                  </a:lnTo>
                  <a:lnTo>
                    <a:pt x="164" y="276"/>
                  </a:lnTo>
                  <a:lnTo>
                    <a:pt x="188" y="276"/>
                  </a:lnTo>
                  <a:lnTo>
                    <a:pt x="212" y="358"/>
                  </a:lnTo>
                  <a:lnTo>
                    <a:pt x="212" y="358"/>
                  </a:lnTo>
                  <a:lnTo>
                    <a:pt x="214" y="362"/>
                  </a:lnTo>
                  <a:lnTo>
                    <a:pt x="218" y="366"/>
                  </a:lnTo>
                  <a:lnTo>
                    <a:pt x="222" y="366"/>
                  </a:lnTo>
                  <a:lnTo>
                    <a:pt x="226" y="366"/>
                  </a:lnTo>
                  <a:lnTo>
                    <a:pt x="234" y="366"/>
                  </a:lnTo>
                  <a:lnTo>
                    <a:pt x="234" y="366"/>
                  </a:lnTo>
                  <a:lnTo>
                    <a:pt x="238" y="364"/>
                  </a:lnTo>
                  <a:lnTo>
                    <a:pt x="240" y="362"/>
                  </a:lnTo>
                  <a:lnTo>
                    <a:pt x="242" y="358"/>
                  </a:lnTo>
                  <a:lnTo>
                    <a:pt x="242" y="354"/>
                  </a:lnTo>
                  <a:lnTo>
                    <a:pt x="220" y="276"/>
                  </a:lnTo>
                  <a:lnTo>
                    <a:pt x="334" y="276"/>
                  </a:lnTo>
                  <a:lnTo>
                    <a:pt x="334" y="276"/>
                  </a:lnTo>
                  <a:lnTo>
                    <a:pt x="340" y="274"/>
                  </a:lnTo>
                  <a:lnTo>
                    <a:pt x="346" y="270"/>
                  </a:lnTo>
                  <a:lnTo>
                    <a:pt x="350" y="264"/>
                  </a:lnTo>
                  <a:lnTo>
                    <a:pt x="352" y="256"/>
                  </a:lnTo>
                  <a:lnTo>
                    <a:pt x="352" y="50"/>
                  </a:lnTo>
                  <a:lnTo>
                    <a:pt x="352" y="50"/>
                  </a:lnTo>
                  <a:lnTo>
                    <a:pt x="350" y="42"/>
                  </a:lnTo>
                  <a:lnTo>
                    <a:pt x="346" y="36"/>
                  </a:lnTo>
                  <a:lnTo>
                    <a:pt x="340" y="32"/>
                  </a:lnTo>
                  <a:lnTo>
                    <a:pt x="334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6554788" y="12201525"/>
              <a:ext cx="444600" cy="27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6497638" y="12099925"/>
              <a:ext cx="558800" cy="581025"/>
            </a:xfrm>
            <a:custGeom>
              <a:rect b="b" l="l" r="r" t="t"/>
              <a:pathLst>
                <a:path extrusionOk="0" h="366" w="352">
                  <a:moveTo>
                    <a:pt x="334" y="30"/>
                  </a:moveTo>
                  <a:lnTo>
                    <a:pt x="194" y="30"/>
                  </a:lnTo>
                  <a:lnTo>
                    <a:pt x="194" y="30"/>
                  </a:lnTo>
                  <a:lnTo>
                    <a:pt x="196" y="26"/>
                  </a:lnTo>
                  <a:lnTo>
                    <a:pt x="196" y="20"/>
                  </a:lnTo>
                  <a:lnTo>
                    <a:pt x="196" y="20"/>
                  </a:lnTo>
                  <a:lnTo>
                    <a:pt x="194" y="12"/>
                  </a:lnTo>
                  <a:lnTo>
                    <a:pt x="190" y="6"/>
                  </a:lnTo>
                  <a:lnTo>
                    <a:pt x="184" y="2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68" y="2"/>
                  </a:lnTo>
                  <a:lnTo>
                    <a:pt x="162" y="6"/>
                  </a:lnTo>
                  <a:lnTo>
                    <a:pt x="158" y="12"/>
                  </a:lnTo>
                  <a:lnTo>
                    <a:pt x="156" y="20"/>
                  </a:lnTo>
                  <a:lnTo>
                    <a:pt x="156" y="20"/>
                  </a:lnTo>
                  <a:lnTo>
                    <a:pt x="156" y="26"/>
                  </a:lnTo>
                  <a:lnTo>
                    <a:pt x="158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2" y="32"/>
                  </a:lnTo>
                  <a:lnTo>
                    <a:pt x="6" y="36"/>
                  </a:lnTo>
                  <a:lnTo>
                    <a:pt x="2" y="42"/>
                  </a:lnTo>
                  <a:lnTo>
                    <a:pt x="0" y="50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2" y="264"/>
                  </a:lnTo>
                  <a:lnTo>
                    <a:pt x="6" y="270"/>
                  </a:lnTo>
                  <a:lnTo>
                    <a:pt x="12" y="274"/>
                  </a:lnTo>
                  <a:lnTo>
                    <a:pt x="18" y="276"/>
                  </a:lnTo>
                  <a:lnTo>
                    <a:pt x="132" y="276"/>
                  </a:lnTo>
                  <a:lnTo>
                    <a:pt x="110" y="354"/>
                  </a:lnTo>
                  <a:lnTo>
                    <a:pt x="110" y="354"/>
                  </a:lnTo>
                  <a:lnTo>
                    <a:pt x="110" y="358"/>
                  </a:lnTo>
                  <a:lnTo>
                    <a:pt x="112" y="362"/>
                  </a:lnTo>
                  <a:lnTo>
                    <a:pt x="114" y="364"/>
                  </a:lnTo>
                  <a:lnTo>
                    <a:pt x="118" y="366"/>
                  </a:lnTo>
                  <a:lnTo>
                    <a:pt x="126" y="366"/>
                  </a:lnTo>
                  <a:lnTo>
                    <a:pt x="126" y="366"/>
                  </a:lnTo>
                  <a:lnTo>
                    <a:pt x="130" y="366"/>
                  </a:lnTo>
                  <a:lnTo>
                    <a:pt x="134" y="366"/>
                  </a:lnTo>
                  <a:lnTo>
                    <a:pt x="138" y="362"/>
                  </a:lnTo>
                  <a:lnTo>
                    <a:pt x="140" y="358"/>
                  </a:lnTo>
                  <a:lnTo>
                    <a:pt x="164" y="276"/>
                  </a:lnTo>
                  <a:lnTo>
                    <a:pt x="188" y="276"/>
                  </a:lnTo>
                  <a:lnTo>
                    <a:pt x="212" y="358"/>
                  </a:lnTo>
                  <a:lnTo>
                    <a:pt x="212" y="358"/>
                  </a:lnTo>
                  <a:lnTo>
                    <a:pt x="214" y="362"/>
                  </a:lnTo>
                  <a:lnTo>
                    <a:pt x="218" y="366"/>
                  </a:lnTo>
                  <a:lnTo>
                    <a:pt x="222" y="366"/>
                  </a:lnTo>
                  <a:lnTo>
                    <a:pt x="226" y="366"/>
                  </a:lnTo>
                  <a:lnTo>
                    <a:pt x="234" y="366"/>
                  </a:lnTo>
                  <a:lnTo>
                    <a:pt x="234" y="366"/>
                  </a:lnTo>
                  <a:lnTo>
                    <a:pt x="238" y="364"/>
                  </a:lnTo>
                  <a:lnTo>
                    <a:pt x="240" y="362"/>
                  </a:lnTo>
                  <a:lnTo>
                    <a:pt x="242" y="358"/>
                  </a:lnTo>
                  <a:lnTo>
                    <a:pt x="242" y="354"/>
                  </a:lnTo>
                  <a:lnTo>
                    <a:pt x="220" y="276"/>
                  </a:lnTo>
                  <a:lnTo>
                    <a:pt x="334" y="276"/>
                  </a:lnTo>
                  <a:lnTo>
                    <a:pt x="334" y="276"/>
                  </a:lnTo>
                  <a:lnTo>
                    <a:pt x="340" y="274"/>
                  </a:lnTo>
                  <a:lnTo>
                    <a:pt x="346" y="270"/>
                  </a:lnTo>
                  <a:lnTo>
                    <a:pt x="350" y="264"/>
                  </a:lnTo>
                  <a:lnTo>
                    <a:pt x="352" y="256"/>
                  </a:lnTo>
                  <a:lnTo>
                    <a:pt x="352" y="50"/>
                  </a:lnTo>
                  <a:lnTo>
                    <a:pt x="352" y="50"/>
                  </a:lnTo>
                  <a:lnTo>
                    <a:pt x="350" y="42"/>
                  </a:lnTo>
                  <a:lnTo>
                    <a:pt x="346" y="36"/>
                  </a:lnTo>
                  <a:lnTo>
                    <a:pt x="340" y="32"/>
                  </a:lnTo>
                  <a:lnTo>
                    <a:pt x="334" y="3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6583363" y="12271375"/>
              <a:ext cx="371475" cy="161925"/>
            </a:xfrm>
            <a:custGeom>
              <a:rect b="b" l="l" r="r" t="t"/>
              <a:pathLst>
                <a:path extrusionOk="0" h="102" w="234">
                  <a:moveTo>
                    <a:pt x="14" y="102"/>
                  </a:moveTo>
                  <a:lnTo>
                    <a:pt x="14" y="102"/>
                  </a:lnTo>
                  <a:lnTo>
                    <a:pt x="20" y="100"/>
                  </a:lnTo>
                  <a:lnTo>
                    <a:pt x="26" y="96"/>
                  </a:lnTo>
                  <a:lnTo>
                    <a:pt x="28" y="92"/>
                  </a:lnTo>
                  <a:lnTo>
                    <a:pt x="30" y="86"/>
                  </a:lnTo>
                  <a:lnTo>
                    <a:pt x="30" y="86"/>
                  </a:lnTo>
                  <a:lnTo>
                    <a:pt x="28" y="82"/>
                  </a:lnTo>
                  <a:lnTo>
                    <a:pt x="28" y="82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100" y="32"/>
                  </a:lnTo>
                  <a:lnTo>
                    <a:pt x="104" y="32"/>
                  </a:lnTo>
                  <a:lnTo>
                    <a:pt x="104" y="32"/>
                  </a:lnTo>
                  <a:lnTo>
                    <a:pt x="110" y="30"/>
                  </a:lnTo>
                  <a:lnTo>
                    <a:pt x="110" y="30"/>
                  </a:lnTo>
                  <a:lnTo>
                    <a:pt x="148" y="62"/>
                  </a:lnTo>
                  <a:lnTo>
                    <a:pt x="148" y="62"/>
                  </a:lnTo>
                  <a:lnTo>
                    <a:pt x="148" y="64"/>
                  </a:lnTo>
                  <a:lnTo>
                    <a:pt x="148" y="64"/>
                  </a:lnTo>
                  <a:lnTo>
                    <a:pt x="148" y="70"/>
                  </a:lnTo>
                  <a:lnTo>
                    <a:pt x="152" y="76"/>
                  </a:lnTo>
                  <a:lnTo>
                    <a:pt x="156" y="78"/>
                  </a:lnTo>
                  <a:lnTo>
                    <a:pt x="162" y="80"/>
                  </a:lnTo>
                  <a:lnTo>
                    <a:pt x="162" y="80"/>
                  </a:lnTo>
                  <a:lnTo>
                    <a:pt x="168" y="78"/>
                  </a:lnTo>
                  <a:lnTo>
                    <a:pt x="172" y="76"/>
                  </a:lnTo>
                  <a:lnTo>
                    <a:pt x="176" y="70"/>
                  </a:lnTo>
                  <a:lnTo>
                    <a:pt x="176" y="64"/>
                  </a:lnTo>
                  <a:lnTo>
                    <a:pt x="176" y="64"/>
                  </a:lnTo>
                  <a:lnTo>
                    <a:pt x="176" y="60"/>
                  </a:lnTo>
                  <a:lnTo>
                    <a:pt x="214" y="26"/>
                  </a:lnTo>
                  <a:lnTo>
                    <a:pt x="214" y="26"/>
                  </a:lnTo>
                  <a:lnTo>
                    <a:pt x="220" y="28"/>
                  </a:lnTo>
                  <a:lnTo>
                    <a:pt x="220" y="28"/>
                  </a:lnTo>
                  <a:lnTo>
                    <a:pt x="226" y="28"/>
                  </a:lnTo>
                  <a:lnTo>
                    <a:pt x="230" y="24"/>
                  </a:lnTo>
                  <a:lnTo>
                    <a:pt x="234" y="20"/>
                  </a:lnTo>
                  <a:lnTo>
                    <a:pt x="234" y="14"/>
                  </a:lnTo>
                  <a:lnTo>
                    <a:pt x="234" y="14"/>
                  </a:lnTo>
                  <a:lnTo>
                    <a:pt x="234" y="8"/>
                  </a:lnTo>
                  <a:lnTo>
                    <a:pt x="230" y="4"/>
                  </a:lnTo>
                  <a:lnTo>
                    <a:pt x="226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4" y="0"/>
                  </a:lnTo>
                  <a:lnTo>
                    <a:pt x="210" y="4"/>
                  </a:lnTo>
                  <a:lnTo>
                    <a:pt x="206" y="8"/>
                  </a:lnTo>
                  <a:lnTo>
                    <a:pt x="206" y="14"/>
                  </a:lnTo>
                  <a:lnTo>
                    <a:pt x="206" y="14"/>
                  </a:lnTo>
                  <a:lnTo>
                    <a:pt x="206" y="20"/>
                  </a:lnTo>
                  <a:lnTo>
                    <a:pt x="206" y="20"/>
                  </a:lnTo>
                  <a:lnTo>
                    <a:pt x="170" y="52"/>
                  </a:lnTo>
                  <a:lnTo>
                    <a:pt x="170" y="52"/>
                  </a:lnTo>
                  <a:lnTo>
                    <a:pt x="166" y="50"/>
                  </a:lnTo>
                  <a:lnTo>
                    <a:pt x="162" y="50"/>
                  </a:lnTo>
                  <a:lnTo>
                    <a:pt x="162" y="50"/>
                  </a:lnTo>
                  <a:lnTo>
                    <a:pt x="158" y="52"/>
                  </a:lnTo>
                  <a:lnTo>
                    <a:pt x="154" y="54"/>
                  </a:lnTo>
                  <a:lnTo>
                    <a:pt x="154" y="54"/>
                  </a:lnTo>
                  <a:lnTo>
                    <a:pt x="116" y="22"/>
                  </a:lnTo>
                  <a:lnTo>
                    <a:pt x="116" y="22"/>
                  </a:lnTo>
                  <a:lnTo>
                    <a:pt x="118" y="18"/>
                  </a:lnTo>
                  <a:lnTo>
                    <a:pt x="118" y="18"/>
                  </a:lnTo>
                  <a:lnTo>
                    <a:pt x="116" y="12"/>
                  </a:lnTo>
                  <a:lnTo>
                    <a:pt x="114" y="8"/>
                  </a:lnTo>
                  <a:lnTo>
                    <a:pt x="110" y="4"/>
                  </a:lnTo>
                  <a:lnTo>
                    <a:pt x="104" y="4"/>
                  </a:lnTo>
                  <a:lnTo>
                    <a:pt x="104" y="4"/>
                  </a:lnTo>
                  <a:lnTo>
                    <a:pt x="98" y="4"/>
                  </a:lnTo>
                  <a:lnTo>
                    <a:pt x="94" y="8"/>
                  </a:lnTo>
                  <a:lnTo>
                    <a:pt x="90" y="12"/>
                  </a:lnTo>
                  <a:lnTo>
                    <a:pt x="88" y="18"/>
                  </a:lnTo>
                  <a:lnTo>
                    <a:pt x="88" y="18"/>
                  </a:lnTo>
                  <a:lnTo>
                    <a:pt x="90" y="22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20" y="72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10" y="74"/>
                  </a:lnTo>
                  <a:lnTo>
                    <a:pt x="4" y="76"/>
                  </a:lnTo>
                  <a:lnTo>
                    <a:pt x="2" y="80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2" y="92"/>
                  </a:lnTo>
                  <a:lnTo>
                    <a:pt x="4" y="96"/>
                  </a:lnTo>
                  <a:lnTo>
                    <a:pt x="10" y="100"/>
                  </a:lnTo>
                  <a:lnTo>
                    <a:pt x="14" y="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6583363" y="12271375"/>
              <a:ext cx="371475" cy="161925"/>
            </a:xfrm>
            <a:custGeom>
              <a:rect b="b" l="l" r="r" t="t"/>
              <a:pathLst>
                <a:path extrusionOk="0" h="102" w="234">
                  <a:moveTo>
                    <a:pt x="14" y="102"/>
                  </a:moveTo>
                  <a:lnTo>
                    <a:pt x="14" y="102"/>
                  </a:lnTo>
                  <a:lnTo>
                    <a:pt x="20" y="100"/>
                  </a:lnTo>
                  <a:lnTo>
                    <a:pt x="26" y="96"/>
                  </a:lnTo>
                  <a:lnTo>
                    <a:pt x="28" y="92"/>
                  </a:lnTo>
                  <a:lnTo>
                    <a:pt x="30" y="86"/>
                  </a:lnTo>
                  <a:lnTo>
                    <a:pt x="30" y="86"/>
                  </a:lnTo>
                  <a:lnTo>
                    <a:pt x="28" y="82"/>
                  </a:lnTo>
                  <a:lnTo>
                    <a:pt x="28" y="82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100" y="32"/>
                  </a:lnTo>
                  <a:lnTo>
                    <a:pt x="104" y="32"/>
                  </a:lnTo>
                  <a:lnTo>
                    <a:pt x="104" y="32"/>
                  </a:lnTo>
                  <a:lnTo>
                    <a:pt x="110" y="30"/>
                  </a:lnTo>
                  <a:lnTo>
                    <a:pt x="110" y="30"/>
                  </a:lnTo>
                  <a:lnTo>
                    <a:pt x="148" y="62"/>
                  </a:lnTo>
                  <a:lnTo>
                    <a:pt x="148" y="62"/>
                  </a:lnTo>
                  <a:lnTo>
                    <a:pt x="148" y="64"/>
                  </a:lnTo>
                  <a:lnTo>
                    <a:pt x="148" y="64"/>
                  </a:lnTo>
                  <a:lnTo>
                    <a:pt x="148" y="70"/>
                  </a:lnTo>
                  <a:lnTo>
                    <a:pt x="152" y="76"/>
                  </a:lnTo>
                  <a:lnTo>
                    <a:pt x="156" y="78"/>
                  </a:lnTo>
                  <a:lnTo>
                    <a:pt x="162" y="80"/>
                  </a:lnTo>
                  <a:lnTo>
                    <a:pt x="162" y="80"/>
                  </a:lnTo>
                  <a:lnTo>
                    <a:pt x="168" y="78"/>
                  </a:lnTo>
                  <a:lnTo>
                    <a:pt x="172" y="76"/>
                  </a:lnTo>
                  <a:lnTo>
                    <a:pt x="176" y="70"/>
                  </a:lnTo>
                  <a:lnTo>
                    <a:pt x="176" y="64"/>
                  </a:lnTo>
                  <a:lnTo>
                    <a:pt x="176" y="64"/>
                  </a:lnTo>
                  <a:lnTo>
                    <a:pt x="176" y="60"/>
                  </a:lnTo>
                  <a:lnTo>
                    <a:pt x="214" y="26"/>
                  </a:lnTo>
                  <a:lnTo>
                    <a:pt x="214" y="26"/>
                  </a:lnTo>
                  <a:lnTo>
                    <a:pt x="220" y="28"/>
                  </a:lnTo>
                  <a:lnTo>
                    <a:pt x="220" y="28"/>
                  </a:lnTo>
                  <a:lnTo>
                    <a:pt x="226" y="28"/>
                  </a:lnTo>
                  <a:lnTo>
                    <a:pt x="230" y="24"/>
                  </a:lnTo>
                  <a:lnTo>
                    <a:pt x="234" y="20"/>
                  </a:lnTo>
                  <a:lnTo>
                    <a:pt x="234" y="14"/>
                  </a:lnTo>
                  <a:lnTo>
                    <a:pt x="234" y="14"/>
                  </a:lnTo>
                  <a:lnTo>
                    <a:pt x="234" y="8"/>
                  </a:lnTo>
                  <a:lnTo>
                    <a:pt x="230" y="4"/>
                  </a:lnTo>
                  <a:lnTo>
                    <a:pt x="226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4" y="0"/>
                  </a:lnTo>
                  <a:lnTo>
                    <a:pt x="210" y="4"/>
                  </a:lnTo>
                  <a:lnTo>
                    <a:pt x="206" y="8"/>
                  </a:lnTo>
                  <a:lnTo>
                    <a:pt x="206" y="14"/>
                  </a:lnTo>
                  <a:lnTo>
                    <a:pt x="206" y="14"/>
                  </a:lnTo>
                  <a:lnTo>
                    <a:pt x="206" y="20"/>
                  </a:lnTo>
                  <a:lnTo>
                    <a:pt x="206" y="20"/>
                  </a:lnTo>
                  <a:lnTo>
                    <a:pt x="170" y="52"/>
                  </a:lnTo>
                  <a:lnTo>
                    <a:pt x="170" y="52"/>
                  </a:lnTo>
                  <a:lnTo>
                    <a:pt x="166" y="50"/>
                  </a:lnTo>
                  <a:lnTo>
                    <a:pt x="162" y="50"/>
                  </a:lnTo>
                  <a:lnTo>
                    <a:pt x="162" y="50"/>
                  </a:lnTo>
                  <a:lnTo>
                    <a:pt x="158" y="52"/>
                  </a:lnTo>
                  <a:lnTo>
                    <a:pt x="154" y="54"/>
                  </a:lnTo>
                  <a:lnTo>
                    <a:pt x="154" y="54"/>
                  </a:lnTo>
                  <a:lnTo>
                    <a:pt x="116" y="22"/>
                  </a:lnTo>
                  <a:lnTo>
                    <a:pt x="116" y="22"/>
                  </a:lnTo>
                  <a:lnTo>
                    <a:pt x="118" y="18"/>
                  </a:lnTo>
                  <a:lnTo>
                    <a:pt x="118" y="18"/>
                  </a:lnTo>
                  <a:lnTo>
                    <a:pt x="116" y="12"/>
                  </a:lnTo>
                  <a:lnTo>
                    <a:pt x="114" y="8"/>
                  </a:lnTo>
                  <a:lnTo>
                    <a:pt x="110" y="4"/>
                  </a:lnTo>
                  <a:lnTo>
                    <a:pt x="104" y="4"/>
                  </a:lnTo>
                  <a:lnTo>
                    <a:pt x="104" y="4"/>
                  </a:lnTo>
                  <a:lnTo>
                    <a:pt x="98" y="4"/>
                  </a:lnTo>
                  <a:lnTo>
                    <a:pt x="94" y="8"/>
                  </a:lnTo>
                  <a:lnTo>
                    <a:pt x="90" y="12"/>
                  </a:lnTo>
                  <a:lnTo>
                    <a:pt x="88" y="18"/>
                  </a:lnTo>
                  <a:lnTo>
                    <a:pt x="88" y="18"/>
                  </a:lnTo>
                  <a:lnTo>
                    <a:pt x="90" y="22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20" y="72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10" y="74"/>
                  </a:lnTo>
                  <a:lnTo>
                    <a:pt x="4" y="76"/>
                  </a:lnTo>
                  <a:lnTo>
                    <a:pt x="2" y="80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2" y="92"/>
                  </a:lnTo>
                  <a:lnTo>
                    <a:pt x="4" y="96"/>
                  </a:lnTo>
                  <a:lnTo>
                    <a:pt x="10" y="100"/>
                  </a:lnTo>
                  <a:lnTo>
                    <a:pt x="14" y="10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8" name="Google Shape;468;p35"/>
          <p:cNvSpPr/>
          <p:nvPr/>
        </p:nvSpPr>
        <p:spPr>
          <a:xfrm>
            <a:off x="0" y="4953938"/>
            <a:ext cx="9133200" cy="188700"/>
          </a:xfrm>
          <a:prstGeom prst="rect">
            <a:avLst/>
          </a:prstGeom>
          <a:solidFill>
            <a:srgbClr val="606060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35"/>
          <p:cNvSpPr/>
          <p:nvPr/>
        </p:nvSpPr>
        <p:spPr>
          <a:xfrm>
            <a:off x="1288849" y="312741"/>
            <a:ext cx="1983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A1E"/>
              </a:buClr>
              <a:buSzPts val="2100"/>
              <a:buFont typeface="Arial"/>
              <a:buNone/>
            </a:pPr>
            <a:r>
              <a:rPr b="1" lang="ko" sz="2100">
                <a:solidFill>
                  <a:srgbClr val="F58A1E"/>
                </a:solidFill>
                <a:latin typeface="Jua"/>
                <a:ea typeface="Jua"/>
                <a:cs typeface="Jua"/>
                <a:sym typeface="Jua"/>
              </a:rPr>
              <a:t>장바구니</a:t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470" name="Google Shape;4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00" y="1178600"/>
            <a:ext cx="3600000" cy="360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1" name="Google Shape;4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100" y="1178600"/>
            <a:ext cx="3599999" cy="360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2" name="Google Shape;472;p35"/>
          <p:cNvSpPr/>
          <p:nvPr/>
        </p:nvSpPr>
        <p:spPr>
          <a:xfrm>
            <a:off x="0" y="0"/>
            <a:ext cx="1188000" cy="1078200"/>
          </a:xfrm>
          <a:prstGeom prst="rect">
            <a:avLst/>
          </a:pr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35"/>
          <p:cNvSpPr/>
          <p:nvPr/>
        </p:nvSpPr>
        <p:spPr>
          <a:xfrm>
            <a:off x="218176" y="173694"/>
            <a:ext cx="12621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1" lang="ko" sz="45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74" name="Google Shape;474;p35"/>
          <p:cNvSpPr/>
          <p:nvPr/>
        </p:nvSpPr>
        <p:spPr>
          <a:xfrm>
            <a:off x="0" y="4954875"/>
            <a:ext cx="9144000" cy="198600"/>
          </a:xfrm>
          <a:prstGeom prst="rect">
            <a:avLst/>
          </a:pr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6"/>
          <p:cNvSpPr/>
          <p:nvPr/>
        </p:nvSpPr>
        <p:spPr>
          <a:xfrm>
            <a:off x="0" y="58986"/>
            <a:ext cx="9133200" cy="513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0" name="Google Shape;480;p36"/>
          <p:cNvGrpSpPr/>
          <p:nvPr/>
        </p:nvGrpSpPr>
        <p:grpSpPr>
          <a:xfrm>
            <a:off x="2760676" y="2881287"/>
            <a:ext cx="172806" cy="171281"/>
            <a:chOff x="9332913" y="9747250"/>
            <a:chExt cx="584200" cy="579437"/>
          </a:xfrm>
        </p:grpSpPr>
        <p:sp>
          <p:nvSpPr>
            <p:cNvPr id="481" name="Google Shape;481;p36"/>
            <p:cNvSpPr/>
            <p:nvPr/>
          </p:nvSpPr>
          <p:spPr>
            <a:xfrm>
              <a:off x="9332913" y="9747250"/>
              <a:ext cx="584200" cy="579437"/>
            </a:xfrm>
            <a:custGeom>
              <a:rect b="b" l="l" r="r" t="t"/>
              <a:pathLst>
                <a:path extrusionOk="0" h="365" w="368">
                  <a:moveTo>
                    <a:pt x="366" y="2"/>
                  </a:moveTo>
                  <a:lnTo>
                    <a:pt x="366" y="2"/>
                  </a:lnTo>
                  <a:lnTo>
                    <a:pt x="360" y="0"/>
                  </a:lnTo>
                  <a:lnTo>
                    <a:pt x="360" y="0"/>
                  </a:lnTo>
                  <a:lnTo>
                    <a:pt x="332" y="0"/>
                  </a:lnTo>
                  <a:lnTo>
                    <a:pt x="306" y="4"/>
                  </a:lnTo>
                  <a:lnTo>
                    <a:pt x="284" y="8"/>
                  </a:lnTo>
                  <a:lnTo>
                    <a:pt x="262" y="16"/>
                  </a:lnTo>
                  <a:lnTo>
                    <a:pt x="262" y="16"/>
                  </a:lnTo>
                  <a:lnTo>
                    <a:pt x="244" y="26"/>
                  </a:lnTo>
                  <a:lnTo>
                    <a:pt x="224" y="38"/>
                  </a:lnTo>
                  <a:lnTo>
                    <a:pt x="204" y="54"/>
                  </a:lnTo>
                  <a:lnTo>
                    <a:pt x="182" y="74"/>
                  </a:lnTo>
                  <a:lnTo>
                    <a:pt x="182" y="74"/>
                  </a:lnTo>
                  <a:lnTo>
                    <a:pt x="142" y="118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54" y="124"/>
                  </a:lnTo>
                  <a:lnTo>
                    <a:pt x="52" y="126"/>
                  </a:lnTo>
                  <a:lnTo>
                    <a:pt x="2" y="211"/>
                  </a:lnTo>
                  <a:lnTo>
                    <a:pt x="2" y="211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16" y="235"/>
                  </a:lnTo>
                  <a:lnTo>
                    <a:pt x="16" y="235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4" y="237"/>
                  </a:lnTo>
                  <a:lnTo>
                    <a:pt x="86" y="217"/>
                  </a:lnTo>
                  <a:lnTo>
                    <a:pt x="150" y="281"/>
                  </a:lnTo>
                  <a:lnTo>
                    <a:pt x="130" y="343"/>
                  </a:lnTo>
                  <a:lnTo>
                    <a:pt x="130" y="343"/>
                  </a:lnTo>
                  <a:lnTo>
                    <a:pt x="130" y="347"/>
                  </a:lnTo>
                  <a:lnTo>
                    <a:pt x="132" y="349"/>
                  </a:lnTo>
                  <a:lnTo>
                    <a:pt x="146" y="363"/>
                  </a:lnTo>
                  <a:lnTo>
                    <a:pt x="146" y="363"/>
                  </a:lnTo>
                  <a:lnTo>
                    <a:pt x="152" y="365"/>
                  </a:lnTo>
                  <a:lnTo>
                    <a:pt x="152" y="365"/>
                  </a:lnTo>
                  <a:lnTo>
                    <a:pt x="154" y="365"/>
                  </a:lnTo>
                  <a:lnTo>
                    <a:pt x="242" y="315"/>
                  </a:lnTo>
                  <a:lnTo>
                    <a:pt x="242" y="315"/>
                  </a:lnTo>
                  <a:lnTo>
                    <a:pt x="244" y="313"/>
                  </a:lnTo>
                  <a:lnTo>
                    <a:pt x="244" y="309"/>
                  </a:lnTo>
                  <a:lnTo>
                    <a:pt x="250" y="223"/>
                  </a:lnTo>
                  <a:lnTo>
                    <a:pt x="250" y="223"/>
                  </a:lnTo>
                  <a:lnTo>
                    <a:pt x="294" y="184"/>
                  </a:lnTo>
                  <a:lnTo>
                    <a:pt x="294" y="184"/>
                  </a:lnTo>
                  <a:lnTo>
                    <a:pt x="312" y="164"/>
                  </a:lnTo>
                  <a:lnTo>
                    <a:pt x="328" y="144"/>
                  </a:lnTo>
                  <a:lnTo>
                    <a:pt x="340" y="124"/>
                  </a:lnTo>
                  <a:lnTo>
                    <a:pt x="350" y="104"/>
                  </a:lnTo>
                  <a:lnTo>
                    <a:pt x="350" y="104"/>
                  </a:lnTo>
                  <a:lnTo>
                    <a:pt x="358" y="82"/>
                  </a:lnTo>
                  <a:lnTo>
                    <a:pt x="364" y="60"/>
                  </a:lnTo>
                  <a:lnTo>
                    <a:pt x="366" y="34"/>
                  </a:lnTo>
                  <a:lnTo>
                    <a:pt x="368" y="6"/>
                  </a:lnTo>
                  <a:lnTo>
                    <a:pt x="368" y="6"/>
                  </a:lnTo>
                  <a:lnTo>
                    <a:pt x="366" y="2"/>
                  </a:lnTo>
                  <a:close/>
                  <a:moveTo>
                    <a:pt x="296" y="94"/>
                  </a:moveTo>
                  <a:lnTo>
                    <a:pt x="296" y="94"/>
                  </a:lnTo>
                  <a:lnTo>
                    <a:pt x="288" y="92"/>
                  </a:lnTo>
                  <a:lnTo>
                    <a:pt x="280" y="88"/>
                  </a:lnTo>
                  <a:lnTo>
                    <a:pt x="280" y="88"/>
                  </a:lnTo>
                  <a:lnTo>
                    <a:pt x="276" y="80"/>
                  </a:lnTo>
                  <a:lnTo>
                    <a:pt x="274" y="72"/>
                  </a:lnTo>
                  <a:lnTo>
                    <a:pt x="274" y="72"/>
                  </a:lnTo>
                  <a:lnTo>
                    <a:pt x="276" y="64"/>
                  </a:lnTo>
                  <a:lnTo>
                    <a:pt x="280" y="56"/>
                  </a:lnTo>
                  <a:lnTo>
                    <a:pt x="280" y="56"/>
                  </a:lnTo>
                  <a:lnTo>
                    <a:pt x="288" y="52"/>
                  </a:lnTo>
                  <a:lnTo>
                    <a:pt x="296" y="50"/>
                  </a:lnTo>
                  <a:lnTo>
                    <a:pt x="296" y="50"/>
                  </a:lnTo>
                  <a:lnTo>
                    <a:pt x="304" y="52"/>
                  </a:lnTo>
                  <a:lnTo>
                    <a:pt x="310" y="56"/>
                  </a:lnTo>
                  <a:lnTo>
                    <a:pt x="310" y="56"/>
                  </a:lnTo>
                  <a:lnTo>
                    <a:pt x="316" y="64"/>
                  </a:lnTo>
                  <a:lnTo>
                    <a:pt x="316" y="72"/>
                  </a:lnTo>
                  <a:lnTo>
                    <a:pt x="316" y="72"/>
                  </a:lnTo>
                  <a:lnTo>
                    <a:pt x="316" y="80"/>
                  </a:lnTo>
                  <a:lnTo>
                    <a:pt x="310" y="88"/>
                  </a:lnTo>
                  <a:lnTo>
                    <a:pt x="310" y="88"/>
                  </a:lnTo>
                  <a:lnTo>
                    <a:pt x="304" y="92"/>
                  </a:lnTo>
                  <a:lnTo>
                    <a:pt x="296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9332913" y="9747250"/>
              <a:ext cx="584200" cy="579437"/>
            </a:xfrm>
            <a:custGeom>
              <a:rect b="b" l="l" r="r" t="t"/>
              <a:pathLst>
                <a:path extrusionOk="0" h="365" w="368">
                  <a:moveTo>
                    <a:pt x="366" y="2"/>
                  </a:moveTo>
                  <a:lnTo>
                    <a:pt x="366" y="2"/>
                  </a:lnTo>
                  <a:lnTo>
                    <a:pt x="360" y="0"/>
                  </a:lnTo>
                  <a:lnTo>
                    <a:pt x="360" y="0"/>
                  </a:lnTo>
                  <a:lnTo>
                    <a:pt x="332" y="0"/>
                  </a:lnTo>
                  <a:lnTo>
                    <a:pt x="306" y="4"/>
                  </a:lnTo>
                  <a:lnTo>
                    <a:pt x="284" y="8"/>
                  </a:lnTo>
                  <a:lnTo>
                    <a:pt x="262" y="16"/>
                  </a:lnTo>
                  <a:lnTo>
                    <a:pt x="262" y="16"/>
                  </a:lnTo>
                  <a:lnTo>
                    <a:pt x="244" y="26"/>
                  </a:lnTo>
                  <a:lnTo>
                    <a:pt x="224" y="38"/>
                  </a:lnTo>
                  <a:lnTo>
                    <a:pt x="204" y="54"/>
                  </a:lnTo>
                  <a:lnTo>
                    <a:pt x="182" y="74"/>
                  </a:lnTo>
                  <a:lnTo>
                    <a:pt x="182" y="74"/>
                  </a:lnTo>
                  <a:lnTo>
                    <a:pt x="142" y="118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54" y="124"/>
                  </a:lnTo>
                  <a:lnTo>
                    <a:pt x="52" y="126"/>
                  </a:lnTo>
                  <a:lnTo>
                    <a:pt x="2" y="211"/>
                  </a:lnTo>
                  <a:lnTo>
                    <a:pt x="2" y="211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16" y="235"/>
                  </a:lnTo>
                  <a:lnTo>
                    <a:pt x="16" y="235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4" y="237"/>
                  </a:lnTo>
                  <a:lnTo>
                    <a:pt x="86" y="217"/>
                  </a:lnTo>
                  <a:lnTo>
                    <a:pt x="150" y="281"/>
                  </a:lnTo>
                  <a:lnTo>
                    <a:pt x="130" y="343"/>
                  </a:lnTo>
                  <a:lnTo>
                    <a:pt x="130" y="343"/>
                  </a:lnTo>
                  <a:lnTo>
                    <a:pt x="130" y="347"/>
                  </a:lnTo>
                  <a:lnTo>
                    <a:pt x="132" y="349"/>
                  </a:lnTo>
                  <a:lnTo>
                    <a:pt x="146" y="363"/>
                  </a:lnTo>
                  <a:lnTo>
                    <a:pt x="146" y="363"/>
                  </a:lnTo>
                  <a:lnTo>
                    <a:pt x="152" y="365"/>
                  </a:lnTo>
                  <a:lnTo>
                    <a:pt x="152" y="365"/>
                  </a:lnTo>
                  <a:lnTo>
                    <a:pt x="154" y="365"/>
                  </a:lnTo>
                  <a:lnTo>
                    <a:pt x="242" y="315"/>
                  </a:lnTo>
                  <a:lnTo>
                    <a:pt x="242" y="315"/>
                  </a:lnTo>
                  <a:lnTo>
                    <a:pt x="244" y="313"/>
                  </a:lnTo>
                  <a:lnTo>
                    <a:pt x="244" y="309"/>
                  </a:lnTo>
                  <a:lnTo>
                    <a:pt x="250" y="223"/>
                  </a:lnTo>
                  <a:lnTo>
                    <a:pt x="250" y="223"/>
                  </a:lnTo>
                  <a:lnTo>
                    <a:pt x="294" y="184"/>
                  </a:lnTo>
                  <a:lnTo>
                    <a:pt x="294" y="184"/>
                  </a:lnTo>
                  <a:lnTo>
                    <a:pt x="312" y="164"/>
                  </a:lnTo>
                  <a:lnTo>
                    <a:pt x="328" y="144"/>
                  </a:lnTo>
                  <a:lnTo>
                    <a:pt x="340" y="124"/>
                  </a:lnTo>
                  <a:lnTo>
                    <a:pt x="350" y="104"/>
                  </a:lnTo>
                  <a:lnTo>
                    <a:pt x="350" y="104"/>
                  </a:lnTo>
                  <a:lnTo>
                    <a:pt x="358" y="82"/>
                  </a:lnTo>
                  <a:lnTo>
                    <a:pt x="364" y="60"/>
                  </a:lnTo>
                  <a:lnTo>
                    <a:pt x="366" y="34"/>
                  </a:lnTo>
                  <a:lnTo>
                    <a:pt x="368" y="6"/>
                  </a:lnTo>
                  <a:lnTo>
                    <a:pt x="368" y="6"/>
                  </a:lnTo>
                  <a:lnTo>
                    <a:pt x="366" y="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9767888" y="9826625"/>
              <a:ext cx="66675" cy="69850"/>
            </a:xfrm>
            <a:custGeom>
              <a:rect b="b" l="l" r="r" t="t"/>
              <a:pathLst>
                <a:path extrusionOk="0" h="44" w="42">
                  <a:moveTo>
                    <a:pt x="22" y="44"/>
                  </a:moveTo>
                  <a:lnTo>
                    <a:pt x="22" y="44"/>
                  </a:lnTo>
                  <a:lnTo>
                    <a:pt x="14" y="42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6" y="6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30" y="2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42" y="14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30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0" y="42"/>
                  </a:lnTo>
                  <a:lnTo>
                    <a:pt x="22" y="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" name="Google Shape;484;p36"/>
          <p:cNvGrpSpPr/>
          <p:nvPr/>
        </p:nvGrpSpPr>
        <p:grpSpPr>
          <a:xfrm>
            <a:off x="1713037" y="2868148"/>
            <a:ext cx="202390" cy="198499"/>
            <a:chOff x="5791200" y="9702800"/>
            <a:chExt cx="684213" cy="671513"/>
          </a:xfrm>
        </p:grpSpPr>
        <p:sp>
          <p:nvSpPr>
            <p:cNvPr id="485" name="Google Shape;485;p36"/>
            <p:cNvSpPr/>
            <p:nvPr/>
          </p:nvSpPr>
          <p:spPr>
            <a:xfrm>
              <a:off x="5791200" y="9702800"/>
              <a:ext cx="671513" cy="671513"/>
            </a:xfrm>
            <a:custGeom>
              <a:rect b="b" l="l" r="r" t="t"/>
              <a:pathLst>
                <a:path extrusionOk="0" h="423" w="423">
                  <a:moveTo>
                    <a:pt x="413" y="423"/>
                  </a:moveTo>
                  <a:lnTo>
                    <a:pt x="10" y="423"/>
                  </a:lnTo>
                  <a:lnTo>
                    <a:pt x="10" y="423"/>
                  </a:lnTo>
                  <a:lnTo>
                    <a:pt x="6" y="421"/>
                  </a:lnTo>
                  <a:lnTo>
                    <a:pt x="2" y="419"/>
                  </a:lnTo>
                  <a:lnTo>
                    <a:pt x="0" y="417"/>
                  </a:lnTo>
                  <a:lnTo>
                    <a:pt x="0" y="413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8" y="6"/>
                  </a:lnTo>
                  <a:lnTo>
                    <a:pt x="18" y="8"/>
                  </a:lnTo>
                  <a:lnTo>
                    <a:pt x="18" y="403"/>
                  </a:lnTo>
                  <a:lnTo>
                    <a:pt x="413" y="403"/>
                  </a:lnTo>
                  <a:lnTo>
                    <a:pt x="413" y="403"/>
                  </a:lnTo>
                  <a:lnTo>
                    <a:pt x="417" y="403"/>
                  </a:lnTo>
                  <a:lnTo>
                    <a:pt x="421" y="407"/>
                  </a:lnTo>
                  <a:lnTo>
                    <a:pt x="423" y="409"/>
                  </a:lnTo>
                  <a:lnTo>
                    <a:pt x="423" y="413"/>
                  </a:lnTo>
                  <a:lnTo>
                    <a:pt x="423" y="413"/>
                  </a:lnTo>
                  <a:lnTo>
                    <a:pt x="423" y="417"/>
                  </a:lnTo>
                  <a:lnTo>
                    <a:pt x="421" y="419"/>
                  </a:lnTo>
                  <a:lnTo>
                    <a:pt x="417" y="421"/>
                  </a:lnTo>
                  <a:lnTo>
                    <a:pt x="413" y="4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5791200" y="9702800"/>
              <a:ext cx="671513" cy="671513"/>
            </a:xfrm>
            <a:custGeom>
              <a:rect b="b" l="l" r="r" t="t"/>
              <a:pathLst>
                <a:path extrusionOk="0" h="423" w="423">
                  <a:moveTo>
                    <a:pt x="413" y="423"/>
                  </a:moveTo>
                  <a:lnTo>
                    <a:pt x="10" y="423"/>
                  </a:lnTo>
                  <a:lnTo>
                    <a:pt x="10" y="423"/>
                  </a:lnTo>
                  <a:lnTo>
                    <a:pt x="6" y="421"/>
                  </a:lnTo>
                  <a:lnTo>
                    <a:pt x="2" y="419"/>
                  </a:lnTo>
                  <a:lnTo>
                    <a:pt x="0" y="417"/>
                  </a:lnTo>
                  <a:lnTo>
                    <a:pt x="0" y="413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8" y="6"/>
                  </a:lnTo>
                  <a:lnTo>
                    <a:pt x="18" y="8"/>
                  </a:lnTo>
                  <a:lnTo>
                    <a:pt x="18" y="403"/>
                  </a:lnTo>
                  <a:lnTo>
                    <a:pt x="413" y="403"/>
                  </a:lnTo>
                  <a:lnTo>
                    <a:pt x="413" y="403"/>
                  </a:lnTo>
                  <a:lnTo>
                    <a:pt x="417" y="403"/>
                  </a:lnTo>
                  <a:lnTo>
                    <a:pt x="421" y="407"/>
                  </a:lnTo>
                  <a:lnTo>
                    <a:pt x="423" y="409"/>
                  </a:lnTo>
                  <a:lnTo>
                    <a:pt x="423" y="413"/>
                  </a:lnTo>
                  <a:lnTo>
                    <a:pt x="423" y="413"/>
                  </a:lnTo>
                  <a:lnTo>
                    <a:pt x="423" y="417"/>
                  </a:lnTo>
                  <a:lnTo>
                    <a:pt x="421" y="419"/>
                  </a:lnTo>
                  <a:lnTo>
                    <a:pt x="417" y="421"/>
                  </a:lnTo>
                  <a:lnTo>
                    <a:pt x="413" y="42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5797550" y="9779000"/>
              <a:ext cx="611188" cy="322262"/>
            </a:xfrm>
            <a:custGeom>
              <a:rect b="b" l="l" r="r" t="t"/>
              <a:pathLst>
                <a:path extrusionOk="0" h="203" w="385">
                  <a:moveTo>
                    <a:pt x="10" y="203"/>
                  </a:moveTo>
                  <a:lnTo>
                    <a:pt x="0" y="187"/>
                  </a:lnTo>
                  <a:lnTo>
                    <a:pt x="201" y="50"/>
                  </a:lnTo>
                  <a:lnTo>
                    <a:pt x="201" y="50"/>
                  </a:lnTo>
                  <a:lnTo>
                    <a:pt x="209" y="48"/>
                  </a:lnTo>
                  <a:lnTo>
                    <a:pt x="217" y="50"/>
                  </a:lnTo>
                  <a:lnTo>
                    <a:pt x="291" y="86"/>
                  </a:lnTo>
                  <a:lnTo>
                    <a:pt x="371" y="0"/>
                  </a:lnTo>
                  <a:lnTo>
                    <a:pt x="385" y="12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299" y="104"/>
                  </a:lnTo>
                  <a:lnTo>
                    <a:pt x="293" y="106"/>
                  </a:lnTo>
                  <a:lnTo>
                    <a:pt x="289" y="106"/>
                  </a:lnTo>
                  <a:lnTo>
                    <a:pt x="283" y="106"/>
                  </a:lnTo>
                  <a:lnTo>
                    <a:pt x="211" y="68"/>
                  </a:lnTo>
                  <a:lnTo>
                    <a:pt x="1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6326188" y="9702800"/>
              <a:ext cx="149225" cy="155575"/>
            </a:xfrm>
            <a:custGeom>
              <a:rect b="b" l="l" r="r" t="t"/>
              <a:pathLst>
                <a:path extrusionOk="0" h="98" w="94">
                  <a:moveTo>
                    <a:pt x="94" y="8"/>
                  </a:moveTo>
                  <a:lnTo>
                    <a:pt x="62" y="94"/>
                  </a:lnTo>
                  <a:lnTo>
                    <a:pt x="62" y="94"/>
                  </a:lnTo>
                  <a:lnTo>
                    <a:pt x="60" y="98"/>
                  </a:lnTo>
                  <a:lnTo>
                    <a:pt x="56" y="98"/>
                  </a:lnTo>
                  <a:lnTo>
                    <a:pt x="54" y="98"/>
                  </a:lnTo>
                  <a:lnTo>
                    <a:pt x="52" y="94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0" y="60"/>
                  </a:lnTo>
                  <a:lnTo>
                    <a:pt x="36" y="58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2"/>
                  </a:lnTo>
                  <a:lnTo>
                    <a:pt x="2" y="4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90" y="0"/>
                  </a:lnTo>
                  <a:lnTo>
                    <a:pt x="92" y="2"/>
                  </a:lnTo>
                  <a:lnTo>
                    <a:pt x="94" y="4"/>
                  </a:lnTo>
                  <a:lnTo>
                    <a:pt x="9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6326188" y="9702800"/>
              <a:ext cx="149225" cy="155575"/>
            </a:xfrm>
            <a:custGeom>
              <a:rect b="b" l="l" r="r" t="t"/>
              <a:pathLst>
                <a:path extrusionOk="0" h="98" w="94">
                  <a:moveTo>
                    <a:pt x="94" y="8"/>
                  </a:moveTo>
                  <a:lnTo>
                    <a:pt x="62" y="94"/>
                  </a:lnTo>
                  <a:lnTo>
                    <a:pt x="62" y="94"/>
                  </a:lnTo>
                  <a:lnTo>
                    <a:pt x="60" y="98"/>
                  </a:lnTo>
                  <a:lnTo>
                    <a:pt x="56" y="98"/>
                  </a:lnTo>
                  <a:lnTo>
                    <a:pt x="54" y="98"/>
                  </a:lnTo>
                  <a:lnTo>
                    <a:pt x="52" y="94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0" y="60"/>
                  </a:lnTo>
                  <a:lnTo>
                    <a:pt x="36" y="58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2"/>
                  </a:lnTo>
                  <a:lnTo>
                    <a:pt x="2" y="4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90" y="0"/>
                  </a:lnTo>
                  <a:lnTo>
                    <a:pt x="92" y="2"/>
                  </a:lnTo>
                  <a:lnTo>
                    <a:pt x="94" y="4"/>
                  </a:lnTo>
                  <a:lnTo>
                    <a:pt x="94" y="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6"/>
            <p:cNvSpPr/>
            <p:nvPr/>
          </p:nvSpPr>
          <p:spPr>
            <a:xfrm>
              <a:off x="5889625" y="10056813"/>
              <a:ext cx="85725" cy="234950"/>
            </a:xfrm>
            <a:custGeom>
              <a:rect b="b" l="l" r="r" t="t"/>
              <a:pathLst>
                <a:path extrusionOk="0" h="148" w="54">
                  <a:moveTo>
                    <a:pt x="0" y="36"/>
                  </a:moveTo>
                  <a:lnTo>
                    <a:pt x="0" y="148"/>
                  </a:lnTo>
                  <a:lnTo>
                    <a:pt x="54" y="148"/>
                  </a:lnTo>
                  <a:lnTo>
                    <a:pt x="54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6"/>
            <p:cNvSpPr/>
            <p:nvPr/>
          </p:nvSpPr>
          <p:spPr>
            <a:xfrm>
              <a:off x="6019800" y="9969500"/>
              <a:ext cx="84138" cy="322262"/>
            </a:xfrm>
            <a:custGeom>
              <a:rect b="b" l="l" r="r" t="t"/>
              <a:pathLst>
                <a:path extrusionOk="0" h="203" w="53">
                  <a:moveTo>
                    <a:pt x="0" y="36"/>
                  </a:moveTo>
                  <a:lnTo>
                    <a:pt x="0" y="203"/>
                  </a:lnTo>
                  <a:lnTo>
                    <a:pt x="53" y="203"/>
                  </a:lnTo>
                  <a:lnTo>
                    <a:pt x="53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6148388" y="9956800"/>
              <a:ext cx="85725" cy="334962"/>
            </a:xfrm>
            <a:custGeom>
              <a:rect b="b" l="l" r="r" t="t"/>
              <a:pathLst>
                <a:path extrusionOk="0" h="211" w="54">
                  <a:moveTo>
                    <a:pt x="0" y="0"/>
                  </a:moveTo>
                  <a:lnTo>
                    <a:pt x="0" y="211"/>
                  </a:lnTo>
                  <a:lnTo>
                    <a:pt x="54" y="211"/>
                  </a:lnTo>
                  <a:lnTo>
                    <a:pt x="54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6278563" y="9912350"/>
              <a:ext cx="85725" cy="379412"/>
            </a:xfrm>
            <a:custGeom>
              <a:rect b="b" l="l" r="r" t="t"/>
              <a:pathLst>
                <a:path extrusionOk="0" h="239" w="54">
                  <a:moveTo>
                    <a:pt x="0" y="58"/>
                  </a:moveTo>
                  <a:lnTo>
                    <a:pt x="0" y="239"/>
                  </a:lnTo>
                  <a:lnTo>
                    <a:pt x="54" y="239"/>
                  </a:lnTo>
                  <a:lnTo>
                    <a:pt x="54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" name="Google Shape;494;p36"/>
          <p:cNvGrpSpPr/>
          <p:nvPr/>
        </p:nvGrpSpPr>
        <p:grpSpPr>
          <a:xfrm>
            <a:off x="1922001" y="3576738"/>
            <a:ext cx="165293" cy="171751"/>
            <a:chOff x="6497638" y="12099925"/>
            <a:chExt cx="558800" cy="581025"/>
          </a:xfrm>
        </p:grpSpPr>
        <p:sp>
          <p:nvSpPr>
            <p:cNvPr id="495" name="Google Shape;495;p36"/>
            <p:cNvSpPr/>
            <p:nvPr/>
          </p:nvSpPr>
          <p:spPr>
            <a:xfrm>
              <a:off x="6497638" y="12099925"/>
              <a:ext cx="558800" cy="581025"/>
            </a:xfrm>
            <a:custGeom>
              <a:rect b="b" l="l" r="r" t="t"/>
              <a:pathLst>
                <a:path extrusionOk="0" h="366" w="352">
                  <a:moveTo>
                    <a:pt x="316" y="238"/>
                  </a:moveTo>
                  <a:lnTo>
                    <a:pt x="36" y="238"/>
                  </a:lnTo>
                  <a:lnTo>
                    <a:pt x="36" y="64"/>
                  </a:lnTo>
                  <a:lnTo>
                    <a:pt x="316" y="64"/>
                  </a:lnTo>
                  <a:lnTo>
                    <a:pt x="316" y="238"/>
                  </a:lnTo>
                  <a:close/>
                  <a:moveTo>
                    <a:pt x="334" y="30"/>
                  </a:moveTo>
                  <a:lnTo>
                    <a:pt x="194" y="30"/>
                  </a:lnTo>
                  <a:lnTo>
                    <a:pt x="194" y="30"/>
                  </a:lnTo>
                  <a:lnTo>
                    <a:pt x="196" y="26"/>
                  </a:lnTo>
                  <a:lnTo>
                    <a:pt x="196" y="20"/>
                  </a:lnTo>
                  <a:lnTo>
                    <a:pt x="196" y="20"/>
                  </a:lnTo>
                  <a:lnTo>
                    <a:pt x="194" y="12"/>
                  </a:lnTo>
                  <a:lnTo>
                    <a:pt x="190" y="6"/>
                  </a:lnTo>
                  <a:lnTo>
                    <a:pt x="184" y="2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68" y="2"/>
                  </a:lnTo>
                  <a:lnTo>
                    <a:pt x="162" y="6"/>
                  </a:lnTo>
                  <a:lnTo>
                    <a:pt x="158" y="12"/>
                  </a:lnTo>
                  <a:lnTo>
                    <a:pt x="156" y="20"/>
                  </a:lnTo>
                  <a:lnTo>
                    <a:pt x="156" y="20"/>
                  </a:lnTo>
                  <a:lnTo>
                    <a:pt x="156" y="26"/>
                  </a:lnTo>
                  <a:lnTo>
                    <a:pt x="158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2" y="32"/>
                  </a:lnTo>
                  <a:lnTo>
                    <a:pt x="6" y="36"/>
                  </a:lnTo>
                  <a:lnTo>
                    <a:pt x="2" y="42"/>
                  </a:lnTo>
                  <a:lnTo>
                    <a:pt x="0" y="50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2" y="264"/>
                  </a:lnTo>
                  <a:lnTo>
                    <a:pt x="6" y="270"/>
                  </a:lnTo>
                  <a:lnTo>
                    <a:pt x="12" y="274"/>
                  </a:lnTo>
                  <a:lnTo>
                    <a:pt x="18" y="276"/>
                  </a:lnTo>
                  <a:lnTo>
                    <a:pt x="132" y="276"/>
                  </a:lnTo>
                  <a:lnTo>
                    <a:pt x="110" y="354"/>
                  </a:lnTo>
                  <a:lnTo>
                    <a:pt x="110" y="354"/>
                  </a:lnTo>
                  <a:lnTo>
                    <a:pt x="110" y="358"/>
                  </a:lnTo>
                  <a:lnTo>
                    <a:pt x="112" y="362"/>
                  </a:lnTo>
                  <a:lnTo>
                    <a:pt x="114" y="364"/>
                  </a:lnTo>
                  <a:lnTo>
                    <a:pt x="118" y="366"/>
                  </a:lnTo>
                  <a:lnTo>
                    <a:pt x="126" y="366"/>
                  </a:lnTo>
                  <a:lnTo>
                    <a:pt x="126" y="366"/>
                  </a:lnTo>
                  <a:lnTo>
                    <a:pt x="130" y="366"/>
                  </a:lnTo>
                  <a:lnTo>
                    <a:pt x="134" y="366"/>
                  </a:lnTo>
                  <a:lnTo>
                    <a:pt x="138" y="362"/>
                  </a:lnTo>
                  <a:lnTo>
                    <a:pt x="140" y="358"/>
                  </a:lnTo>
                  <a:lnTo>
                    <a:pt x="164" y="276"/>
                  </a:lnTo>
                  <a:lnTo>
                    <a:pt x="188" y="276"/>
                  </a:lnTo>
                  <a:lnTo>
                    <a:pt x="212" y="358"/>
                  </a:lnTo>
                  <a:lnTo>
                    <a:pt x="212" y="358"/>
                  </a:lnTo>
                  <a:lnTo>
                    <a:pt x="214" y="362"/>
                  </a:lnTo>
                  <a:lnTo>
                    <a:pt x="218" y="366"/>
                  </a:lnTo>
                  <a:lnTo>
                    <a:pt x="222" y="366"/>
                  </a:lnTo>
                  <a:lnTo>
                    <a:pt x="226" y="366"/>
                  </a:lnTo>
                  <a:lnTo>
                    <a:pt x="234" y="366"/>
                  </a:lnTo>
                  <a:lnTo>
                    <a:pt x="234" y="366"/>
                  </a:lnTo>
                  <a:lnTo>
                    <a:pt x="238" y="364"/>
                  </a:lnTo>
                  <a:lnTo>
                    <a:pt x="240" y="362"/>
                  </a:lnTo>
                  <a:lnTo>
                    <a:pt x="242" y="358"/>
                  </a:lnTo>
                  <a:lnTo>
                    <a:pt x="242" y="354"/>
                  </a:lnTo>
                  <a:lnTo>
                    <a:pt x="220" y="276"/>
                  </a:lnTo>
                  <a:lnTo>
                    <a:pt x="334" y="276"/>
                  </a:lnTo>
                  <a:lnTo>
                    <a:pt x="334" y="276"/>
                  </a:lnTo>
                  <a:lnTo>
                    <a:pt x="340" y="274"/>
                  </a:lnTo>
                  <a:lnTo>
                    <a:pt x="346" y="270"/>
                  </a:lnTo>
                  <a:lnTo>
                    <a:pt x="350" y="264"/>
                  </a:lnTo>
                  <a:lnTo>
                    <a:pt x="352" y="256"/>
                  </a:lnTo>
                  <a:lnTo>
                    <a:pt x="352" y="50"/>
                  </a:lnTo>
                  <a:lnTo>
                    <a:pt x="352" y="50"/>
                  </a:lnTo>
                  <a:lnTo>
                    <a:pt x="350" y="42"/>
                  </a:lnTo>
                  <a:lnTo>
                    <a:pt x="346" y="36"/>
                  </a:lnTo>
                  <a:lnTo>
                    <a:pt x="340" y="32"/>
                  </a:lnTo>
                  <a:lnTo>
                    <a:pt x="334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6554788" y="12201525"/>
              <a:ext cx="444600" cy="27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6497638" y="12099925"/>
              <a:ext cx="558800" cy="581025"/>
            </a:xfrm>
            <a:custGeom>
              <a:rect b="b" l="l" r="r" t="t"/>
              <a:pathLst>
                <a:path extrusionOk="0" h="366" w="352">
                  <a:moveTo>
                    <a:pt x="334" y="30"/>
                  </a:moveTo>
                  <a:lnTo>
                    <a:pt x="194" y="30"/>
                  </a:lnTo>
                  <a:lnTo>
                    <a:pt x="194" y="30"/>
                  </a:lnTo>
                  <a:lnTo>
                    <a:pt x="196" y="26"/>
                  </a:lnTo>
                  <a:lnTo>
                    <a:pt x="196" y="20"/>
                  </a:lnTo>
                  <a:lnTo>
                    <a:pt x="196" y="20"/>
                  </a:lnTo>
                  <a:lnTo>
                    <a:pt x="194" y="12"/>
                  </a:lnTo>
                  <a:lnTo>
                    <a:pt x="190" y="6"/>
                  </a:lnTo>
                  <a:lnTo>
                    <a:pt x="184" y="2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68" y="2"/>
                  </a:lnTo>
                  <a:lnTo>
                    <a:pt x="162" y="6"/>
                  </a:lnTo>
                  <a:lnTo>
                    <a:pt x="158" y="12"/>
                  </a:lnTo>
                  <a:lnTo>
                    <a:pt x="156" y="20"/>
                  </a:lnTo>
                  <a:lnTo>
                    <a:pt x="156" y="20"/>
                  </a:lnTo>
                  <a:lnTo>
                    <a:pt x="156" y="26"/>
                  </a:lnTo>
                  <a:lnTo>
                    <a:pt x="158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2" y="32"/>
                  </a:lnTo>
                  <a:lnTo>
                    <a:pt x="6" y="36"/>
                  </a:lnTo>
                  <a:lnTo>
                    <a:pt x="2" y="42"/>
                  </a:lnTo>
                  <a:lnTo>
                    <a:pt x="0" y="50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2" y="264"/>
                  </a:lnTo>
                  <a:lnTo>
                    <a:pt x="6" y="270"/>
                  </a:lnTo>
                  <a:lnTo>
                    <a:pt x="12" y="274"/>
                  </a:lnTo>
                  <a:lnTo>
                    <a:pt x="18" y="276"/>
                  </a:lnTo>
                  <a:lnTo>
                    <a:pt x="132" y="276"/>
                  </a:lnTo>
                  <a:lnTo>
                    <a:pt x="110" y="354"/>
                  </a:lnTo>
                  <a:lnTo>
                    <a:pt x="110" y="354"/>
                  </a:lnTo>
                  <a:lnTo>
                    <a:pt x="110" y="358"/>
                  </a:lnTo>
                  <a:lnTo>
                    <a:pt x="112" y="362"/>
                  </a:lnTo>
                  <a:lnTo>
                    <a:pt x="114" y="364"/>
                  </a:lnTo>
                  <a:lnTo>
                    <a:pt x="118" y="366"/>
                  </a:lnTo>
                  <a:lnTo>
                    <a:pt x="126" y="366"/>
                  </a:lnTo>
                  <a:lnTo>
                    <a:pt x="126" y="366"/>
                  </a:lnTo>
                  <a:lnTo>
                    <a:pt x="130" y="366"/>
                  </a:lnTo>
                  <a:lnTo>
                    <a:pt x="134" y="366"/>
                  </a:lnTo>
                  <a:lnTo>
                    <a:pt x="138" y="362"/>
                  </a:lnTo>
                  <a:lnTo>
                    <a:pt x="140" y="358"/>
                  </a:lnTo>
                  <a:lnTo>
                    <a:pt x="164" y="276"/>
                  </a:lnTo>
                  <a:lnTo>
                    <a:pt x="188" y="276"/>
                  </a:lnTo>
                  <a:lnTo>
                    <a:pt x="212" y="358"/>
                  </a:lnTo>
                  <a:lnTo>
                    <a:pt x="212" y="358"/>
                  </a:lnTo>
                  <a:lnTo>
                    <a:pt x="214" y="362"/>
                  </a:lnTo>
                  <a:lnTo>
                    <a:pt x="218" y="366"/>
                  </a:lnTo>
                  <a:lnTo>
                    <a:pt x="222" y="366"/>
                  </a:lnTo>
                  <a:lnTo>
                    <a:pt x="226" y="366"/>
                  </a:lnTo>
                  <a:lnTo>
                    <a:pt x="234" y="366"/>
                  </a:lnTo>
                  <a:lnTo>
                    <a:pt x="234" y="366"/>
                  </a:lnTo>
                  <a:lnTo>
                    <a:pt x="238" y="364"/>
                  </a:lnTo>
                  <a:lnTo>
                    <a:pt x="240" y="362"/>
                  </a:lnTo>
                  <a:lnTo>
                    <a:pt x="242" y="358"/>
                  </a:lnTo>
                  <a:lnTo>
                    <a:pt x="242" y="354"/>
                  </a:lnTo>
                  <a:lnTo>
                    <a:pt x="220" y="276"/>
                  </a:lnTo>
                  <a:lnTo>
                    <a:pt x="334" y="276"/>
                  </a:lnTo>
                  <a:lnTo>
                    <a:pt x="334" y="276"/>
                  </a:lnTo>
                  <a:lnTo>
                    <a:pt x="340" y="274"/>
                  </a:lnTo>
                  <a:lnTo>
                    <a:pt x="346" y="270"/>
                  </a:lnTo>
                  <a:lnTo>
                    <a:pt x="350" y="264"/>
                  </a:lnTo>
                  <a:lnTo>
                    <a:pt x="352" y="256"/>
                  </a:lnTo>
                  <a:lnTo>
                    <a:pt x="352" y="50"/>
                  </a:lnTo>
                  <a:lnTo>
                    <a:pt x="352" y="50"/>
                  </a:lnTo>
                  <a:lnTo>
                    <a:pt x="350" y="42"/>
                  </a:lnTo>
                  <a:lnTo>
                    <a:pt x="346" y="36"/>
                  </a:lnTo>
                  <a:lnTo>
                    <a:pt x="340" y="32"/>
                  </a:lnTo>
                  <a:lnTo>
                    <a:pt x="334" y="3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6583363" y="12271375"/>
              <a:ext cx="371475" cy="161925"/>
            </a:xfrm>
            <a:custGeom>
              <a:rect b="b" l="l" r="r" t="t"/>
              <a:pathLst>
                <a:path extrusionOk="0" h="102" w="234">
                  <a:moveTo>
                    <a:pt x="14" y="102"/>
                  </a:moveTo>
                  <a:lnTo>
                    <a:pt x="14" y="102"/>
                  </a:lnTo>
                  <a:lnTo>
                    <a:pt x="20" y="100"/>
                  </a:lnTo>
                  <a:lnTo>
                    <a:pt x="26" y="96"/>
                  </a:lnTo>
                  <a:lnTo>
                    <a:pt x="28" y="92"/>
                  </a:lnTo>
                  <a:lnTo>
                    <a:pt x="30" y="86"/>
                  </a:lnTo>
                  <a:lnTo>
                    <a:pt x="30" y="86"/>
                  </a:lnTo>
                  <a:lnTo>
                    <a:pt x="28" y="82"/>
                  </a:lnTo>
                  <a:lnTo>
                    <a:pt x="28" y="82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100" y="32"/>
                  </a:lnTo>
                  <a:lnTo>
                    <a:pt x="104" y="32"/>
                  </a:lnTo>
                  <a:lnTo>
                    <a:pt x="104" y="32"/>
                  </a:lnTo>
                  <a:lnTo>
                    <a:pt x="110" y="30"/>
                  </a:lnTo>
                  <a:lnTo>
                    <a:pt x="110" y="30"/>
                  </a:lnTo>
                  <a:lnTo>
                    <a:pt x="148" y="62"/>
                  </a:lnTo>
                  <a:lnTo>
                    <a:pt x="148" y="62"/>
                  </a:lnTo>
                  <a:lnTo>
                    <a:pt x="148" y="64"/>
                  </a:lnTo>
                  <a:lnTo>
                    <a:pt x="148" y="64"/>
                  </a:lnTo>
                  <a:lnTo>
                    <a:pt x="148" y="70"/>
                  </a:lnTo>
                  <a:lnTo>
                    <a:pt x="152" y="76"/>
                  </a:lnTo>
                  <a:lnTo>
                    <a:pt x="156" y="78"/>
                  </a:lnTo>
                  <a:lnTo>
                    <a:pt x="162" y="80"/>
                  </a:lnTo>
                  <a:lnTo>
                    <a:pt x="162" y="80"/>
                  </a:lnTo>
                  <a:lnTo>
                    <a:pt x="168" y="78"/>
                  </a:lnTo>
                  <a:lnTo>
                    <a:pt x="172" y="76"/>
                  </a:lnTo>
                  <a:lnTo>
                    <a:pt x="176" y="70"/>
                  </a:lnTo>
                  <a:lnTo>
                    <a:pt x="176" y="64"/>
                  </a:lnTo>
                  <a:lnTo>
                    <a:pt x="176" y="64"/>
                  </a:lnTo>
                  <a:lnTo>
                    <a:pt x="176" y="60"/>
                  </a:lnTo>
                  <a:lnTo>
                    <a:pt x="214" y="26"/>
                  </a:lnTo>
                  <a:lnTo>
                    <a:pt x="214" y="26"/>
                  </a:lnTo>
                  <a:lnTo>
                    <a:pt x="220" y="28"/>
                  </a:lnTo>
                  <a:lnTo>
                    <a:pt x="220" y="28"/>
                  </a:lnTo>
                  <a:lnTo>
                    <a:pt x="226" y="28"/>
                  </a:lnTo>
                  <a:lnTo>
                    <a:pt x="230" y="24"/>
                  </a:lnTo>
                  <a:lnTo>
                    <a:pt x="234" y="20"/>
                  </a:lnTo>
                  <a:lnTo>
                    <a:pt x="234" y="14"/>
                  </a:lnTo>
                  <a:lnTo>
                    <a:pt x="234" y="14"/>
                  </a:lnTo>
                  <a:lnTo>
                    <a:pt x="234" y="8"/>
                  </a:lnTo>
                  <a:lnTo>
                    <a:pt x="230" y="4"/>
                  </a:lnTo>
                  <a:lnTo>
                    <a:pt x="226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4" y="0"/>
                  </a:lnTo>
                  <a:lnTo>
                    <a:pt x="210" y="4"/>
                  </a:lnTo>
                  <a:lnTo>
                    <a:pt x="206" y="8"/>
                  </a:lnTo>
                  <a:lnTo>
                    <a:pt x="206" y="14"/>
                  </a:lnTo>
                  <a:lnTo>
                    <a:pt x="206" y="14"/>
                  </a:lnTo>
                  <a:lnTo>
                    <a:pt x="206" y="20"/>
                  </a:lnTo>
                  <a:lnTo>
                    <a:pt x="206" y="20"/>
                  </a:lnTo>
                  <a:lnTo>
                    <a:pt x="170" y="52"/>
                  </a:lnTo>
                  <a:lnTo>
                    <a:pt x="170" y="52"/>
                  </a:lnTo>
                  <a:lnTo>
                    <a:pt x="166" y="50"/>
                  </a:lnTo>
                  <a:lnTo>
                    <a:pt x="162" y="50"/>
                  </a:lnTo>
                  <a:lnTo>
                    <a:pt x="162" y="50"/>
                  </a:lnTo>
                  <a:lnTo>
                    <a:pt x="158" y="52"/>
                  </a:lnTo>
                  <a:lnTo>
                    <a:pt x="154" y="54"/>
                  </a:lnTo>
                  <a:lnTo>
                    <a:pt x="154" y="54"/>
                  </a:lnTo>
                  <a:lnTo>
                    <a:pt x="116" y="22"/>
                  </a:lnTo>
                  <a:lnTo>
                    <a:pt x="116" y="22"/>
                  </a:lnTo>
                  <a:lnTo>
                    <a:pt x="118" y="18"/>
                  </a:lnTo>
                  <a:lnTo>
                    <a:pt x="118" y="18"/>
                  </a:lnTo>
                  <a:lnTo>
                    <a:pt x="116" y="12"/>
                  </a:lnTo>
                  <a:lnTo>
                    <a:pt x="114" y="8"/>
                  </a:lnTo>
                  <a:lnTo>
                    <a:pt x="110" y="4"/>
                  </a:lnTo>
                  <a:lnTo>
                    <a:pt x="104" y="4"/>
                  </a:lnTo>
                  <a:lnTo>
                    <a:pt x="104" y="4"/>
                  </a:lnTo>
                  <a:lnTo>
                    <a:pt x="98" y="4"/>
                  </a:lnTo>
                  <a:lnTo>
                    <a:pt x="94" y="8"/>
                  </a:lnTo>
                  <a:lnTo>
                    <a:pt x="90" y="12"/>
                  </a:lnTo>
                  <a:lnTo>
                    <a:pt x="88" y="18"/>
                  </a:lnTo>
                  <a:lnTo>
                    <a:pt x="88" y="18"/>
                  </a:lnTo>
                  <a:lnTo>
                    <a:pt x="90" y="22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20" y="72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10" y="74"/>
                  </a:lnTo>
                  <a:lnTo>
                    <a:pt x="4" y="76"/>
                  </a:lnTo>
                  <a:lnTo>
                    <a:pt x="2" y="80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2" y="92"/>
                  </a:lnTo>
                  <a:lnTo>
                    <a:pt x="4" y="96"/>
                  </a:lnTo>
                  <a:lnTo>
                    <a:pt x="10" y="100"/>
                  </a:lnTo>
                  <a:lnTo>
                    <a:pt x="14" y="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6583363" y="12271375"/>
              <a:ext cx="371475" cy="161925"/>
            </a:xfrm>
            <a:custGeom>
              <a:rect b="b" l="l" r="r" t="t"/>
              <a:pathLst>
                <a:path extrusionOk="0" h="102" w="234">
                  <a:moveTo>
                    <a:pt x="14" y="102"/>
                  </a:moveTo>
                  <a:lnTo>
                    <a:pt x="14" y="102"/>
                  </a:lnTo>
                  <a:lnTo>
                    <a:pt x="20" y="100"/>
                  </a:lnTo>
                  <a:lnTo>
                    <a:pt x="26" y="96"/>
                  </a:lnTo>
                  <a:lnTo>
                    <a:pt x="28" y="92"/>
                  </a:lnTo>
                  <a:lnTo>
                    <a:pt x="30" y="86"/>
                  </a:lnTo>
                  <a:lnTo>
                    <a:pt x="30" y="86"/>
                  </a:lnTo>
                  <a:lnTo>
                    <a:pt x="28" y="82"/>
                  </a:lnTo>
                  <a:lnTo>
                    <a:pt x="28" y="82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100" y="32"/>
                  </a:lnTo>
                  <a:lnTo>
                    <a:pt x="104" y="32"/>
                  </a:lnTo>
                  <a:lnTo>
                    <a:pt x="104" y="32"/>
                  </a:lnTo>
                  <a:lnTo>
                    <a:pt x="110" y="30"/>
                  </a:lnTo>
                  <a:lnTo>
                    <a:pt x="110" y="30"/>
                  </a:lnTo>
                  <a:lnTo>
                    <a:pt x="148" y="62"/>
                  </a:lnTo>
                  <a:lnTo>
                    <a:pt x="148" y="62"/>
                  </a:lnTo>
                  <a:lnTo>
                    <a:pt x="148" y="64"/>
                  </a:lnTo>
                  <a:lnTo>
                    <a:pt x="148" y="64"/>
                  </a:lnTo>
                  <a:lnTo>
                    <a:pt x="148" y="70"/>
                  </a:lnTo>
                  <a:lnTo>
                    <a:pt x="152" y="76"/>
                  </a:lnTo>
                  <a:lnTo>
                    <a:pt x="156" y="78"/>
                  </a:lnTo>
                  <a:lnTo>
                    <a:pt x="162" y="80"/>
                  </a:lnTo>
                  <a:lnTo>
                    <a:pt x="162" y="80"/>
                  </a:lnTo>
                  <a:lnTo>
                    <a:pt x="168" y="78"/>
                  </a:lnTo>
                  <a:lnTo>
                    <a:pt x="172" y="76"/>
                  </a:lnTo>
                  <a:lnTo>
                    <a:pt x="176" y="70"/>
                  </a:lnTo>
                  <a:lnTo>
                    <a:pt x="176" y="64"/>
                  </a:lnTo>
                  <a:lnTo>
                    <a:pt x="176" y="64"/>
                  </a:lnTo>
                  <a:lnTo>
                    <a:pt x="176" y="60"/>
                  </a:lnTo>
                  <a:lnTo>
                    <a:pt x="214" y="26"/>
                  </a:lnTo>
                  <a:lnTo>
                    <a:pt x="214" y="26"/>
                  </a:lnTo>
                  <a:lnTo>
                    <a:pt x="220" y="28"/>
                  </a:lnTo>
                  <a:lnTo>
                    <a:pt x="220" y="28"/>
                  </a:lnTo>
                  <a:lnTo>
                    <a:pt x="226" y="28"/>
                  </a:lnTo>
                  <a:lnTo>
                    <a:pt x="230" y="24"/>
                  </a:lnTo>
                  <a:lnTo>
                    <a:pt x="234" y="20"/>
                  </a:lnTo>
                  <a:lnTo>
                    <a:pt x="234" y="14"/>
                  </a:lnTo>
                  <a:lnTo>
                    <a:pt x="234" y="14"/>
                  </a:lnTo>
                  <a:lnTo>
                    <a:pt x="234" y="8"/>
                  </a:lnTo>
                  <a:lnTo>
                    <a:pt x="230" y="4"/>
                  </a:lnTo>
                  <a:lnTo>
                    <a:pt x="226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4" y="0"/>
                  </a:lnTo>
                  <a:lnTo>
                    <a:pt x="210" y="4"/>
                  </a:lnTo>
                  <a:lnTo>
                    <a:pt x="206" y="8"/>
                  </a:lnTo>
                  <a:lnTo>
                    <a:pt x="206" y="14"/>
                  </a:lnTo>
                  <a:lnTo>
                    <a:pt x="206" y="14"/>
                  </a:lnTo>
                  <a:lnTo>
                    <a:pt x="206" y="20"/>
                  </a:lnTo>
                  <a:lnTo>
                    <a:pt x="206" y="20"/>
                  </a:lnTo>
                  <a:lnTo>
                    <a:pt x="170" y="52"/>
                  </a:lnTo>
                  <a:lnTo>
                    <a:pt x="170" y="52"/>
                  </a:lnTo>
                  <a:lnTo>
                    <a:pt x="166" y="50"/>
                  </a:lnTo>
                  <a:lnTo>
                    <a:pt x="162" y="50"/>
                  </a:lnTo>
                  <a:lnTo>
                    <a:pt x="162" y="50"/>
                  </a:lnTo>
                  <a:lnTo>
                    <a:pt x="158" y="52"/>
                  </a:lnTo>
                  <a:lnTo>
                    <a:pt x="154" y="54"/>
                  </a:lnTo>
                  <a:lnTo>
                    <a:pt x="154" y="54"/>
                  </a:lnTo>
                  <a:lnTo>
                    <a:pt x="116" y="22"/>
                  </a:lnTo>
                  <a:lnTo>
                    <a:pt x="116" y="22"/>
                  </a:lnTo>
                  <a:lnTo>
                    <a:pt x="118" y="18"/>
                  </a:lnTo>
                  <a:lnTo>
                    <a:pt x="118" y="18"/>
                  </a:lnTo>
                  <a:lnTo>
                    <a:pt x="116" y="12"/>
                  </a:lnTo>
                  <a:lnTo>
                    <a:pt x="114" y="8"/>
                  </a:lnTo>
                  <a:lnTo>
                    <a:pt x="110" y="4"/>
                  </a:lnTo>
                  <a:lnTo>
                    <a:pt x="104" y="4"/>
                  </a:lnTo>
                  <a:lnTo>
                    <a:pt x="104" y="4"/>
                  </a:lnTo>
                  <a:lnTo>
                    <a:pt x="98" y="4"/>
                  </a:lnTo>
                  <a:lnTo>
                    <a:pt x="94" y="8"/>
                  </a:lnTo>
                  <a:lnTo>
                    <a:pt x="90" y="12"/>
                  </a:lnTo>
                  <a:lnTo>
                    <a:pt x="88" y="18"/>
                  </a:lnTo>
                  <a:lnTo>
                    <a:pt x="88" y="18"/>
                  </a:lnTo>
                  <a:lnTo>
                    <a:pt x="90" y="22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20" y="72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10" y="74"/>
                  </a:lnTo>
                  <a:lnTo>
                    <a:pt x="4" y="76"/>
                  </a:lnTo>
                  <a:lnTo>
                    <a:pt x="2" y="80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2" y="92"/>
                  </a:lnTo>
                  <a:lnTo>
                    <a:pt x="4" y="96"/>
                  </a:lnTo>
                  <a:lnTo>
                    <a:pt x="10" y="100"/>
                  </a:lnTo>
                  <a:lnTo>
                    <a:pt x="14" y="10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0" name="Google Shape;500;p36"/>
          <p:cNvSpPr/>
          <p:nvPr/>
        </p:nvSpPr>
        <p:spPr>
          <a:xfrm>
            <a:off x="0" y="4953938"/>
            <a:ext cx="9133200" cy="188700"/>
          </a:xfrm>
          <a:prstGeom prst="rect">
            <a:avLst/>
          </a:prstGeom>
          <a:solidFill>
            <a:srgbClr val="606060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36"/>
          <p:cNvSpPr/>
          <p:nvPr/>
        </p:nvSpPr>
        <p:spPr>
          <a:xfrm>
            <a:off x="1296224" y="312741"/>
            <a:ext cx="1983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A1E"/>
              </a:buClr>
              <a:buSzPts val="2100"/>
              <a:buFont typeface="Arial"/>
              <a:buNone/>
            </a:pPr>
            <a:r>
              <a:rPr b="1" lang="ko" sz="2100">
                <a:solidFill>
                  <a:srgbClr val="F58A1E"/>
                </a:solidFill>
                <a:latin typeface="Jua"/>
                <a:ea typeface="Jua"/>
                <a:cs typeface="Jua"/>
                <a:sym typeface="Jua"/>
              </a:rPr>
              <a:t>결제하기</a:t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02" name="Google Shape;502;p36"/>
          <p:cNvSpPr/>
          <p:nvPr/>
        </p:nvSpPr>
        <p:spPr>
          <a:xfrm>
            <a:off x="0" y="0"/>
            <a:ext cx="1188000" cy="1078200"/>
          </a:xfrm>
          <a:prstGeom prst="rect">
            <a:avLst/>
          </a:pr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36"/>
          <p:cNvSpPr/>
          <p:nvPr/>
        </p:nvSpPr>
        <p:spPr>
          <a:xfrm>
            <a:off x="218176" y="173694"/>
            <a:ext cx="12621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1" lang="ko" sz="45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04" name="Google Shape;504;p36"/>
          <p:cNvSpPr/>
          <p:nvPr/>
        </p:nvSpPr>
        <p:spPr>
          <a:xfrm>
            <a:off x="0" y="4954875"/>
            <a:ext cx="9144000" cy="198600"/>
          </a:xfrm>
          <a:prstGeom prst="rect">
            <a:avLst/>
          </a:pr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5" name="Google Shape;5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700" y="1186100"/>
            <a:ext cx="3367901" cy="35616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6" name="Google Shape;5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3900" y="1186100"/>
            <a:ext cx="3243375" cy="35616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7"/>
          <p:cNvSpPr/>
          <p:nvPr/>
        </p:nvSpPr>
        <p:spPr>
          <a:xfrm>
            <a:off x="0" y="4953938"/>
            <a:ext cx="9133201" cy="188623"/>
          </a:xfrm>
          <a:prstGeom prst="rect">
            <a:avLst/>
          </a:prstGeom>
          <a:solidFill>
            <a:srgbClr val="606060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375" y="1099350"/>
            <a:ext cx="3277226" cy="37195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3" name="Google Shape;51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550" y="1099350"/>
            <a:ext cx="3476263" cy="371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4" name="Google Shape;514;p37"/>
          <p:cNvSpPr/>
          <p:nvPr/>
        </p:nvSpPr>
        <p:spPr>
          <a:xfrm>
            <a:off x="1445649" y="431991"/>
            <a:ext cx="1983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A1E"/>
              </a:buClr>
              <a:buSzPts val="2100"/>
              <a:buFont typeface="Arial"/>
              <a:buNone/>
            </a:pPr>
            <a:r>
              <a:rPr b="1" lang="ko" sz="2900">
                <a:solidFill>
                  <a:srgbClr val="F58A1E"/>
                </a:solidFill>
                <a:latin typeface="Jua"/>
                <a:ea typeface="Jua"/>
                <a:cs typeface="Jua"/>
                <a:sym typeface="Jua"/>
              </a:rPr>
              <a:t>My 주문내역</a:t>
            </a:r>
            <a:endParaRPr i="0" sz="29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15" name="Google Shape;515;p37"/>
          <p:cNvSpPr/>
          <p:nvPr/>
        </p:nvSpPr>
        <p:spPr>
          <a:xfrm>
            <a:off x="950" y="0"/>
            <a:ext cx="1182000" cy="1064100"/>
          </a:xfrm>
          <a:prstGeom prst="rect">
            <a:avLst/>
          </a:pr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37"/>
          <p:cNvSpPr/>
          <p:nvPr/>
        </p:nvSpPr>
        <p:spPr>
          <a:xfrm>
            <a:off x="213781" y="176411"/>
            <a:ext cx="12636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1" i="0" lang="ko" sz="4500" u="none" cap="none" strike="noStrike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0</a:t>
            </a:r>
            <a:r>
              <a:rPr b="1" lang="ko" sz="45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5</a:t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17" name="Google Shape;517;p37"/>
          <p:cNvSpPr/>
          <p:nvPr/>
        </p:nvSpPr>
        <p:spPr>
          <a:xfrm>
            <a:off x="305540" y="83937"/>
            <a:ext cx="8133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t/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18" name="Google Shape;518;p37"/>
          <p:cNvSpPr/>
          <p:nvPr/>
        </p:nvSpPr>
        <p:spPr>
          <a:xfrm>
            <a:off x="0" y="4954875"/>
            <a:ext cx="9144000" cy="198600"/>
          </a:xfrm>
          <a:prstGeom prst="rect">
            <a:avLst/>
          </a:pr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8"/>
          <p:cNvSpPr/>
          <p:nvPr/>
        </p:nvSpPr>
        <p:spPr>
          <a:xfrm>
            <a:off x="0" y="4953938"/>
            <a:ext cx="9133200" cy="188700"/>
          </a:xfrm>
          <a:prstGeom prst="rect">
            <a:avLst/>
          </a:prstGeom>
          <a:solidFill>
            <a:srgbClr val="606060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38"/>
          <p:cNvSpPr/>
          <p:nvPr/>
        </p:nvSpPr>
        <p:spPr>
          <a:xfrm>
            <a:off x="1397299" y="307491"/>
            <a:ext cx="1983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A1E"/>
              </a:buClr>
              <a:buSzPts val="2100"/>
              <a:buFont typeface="Arial"/>
              <a:buNone/>
            </a:pPr>
            <a:r>
              <a:rPr b="1" lang="ko" sz="2100">
                <a:solidFill>
                  <a:srgbClr val="F58A1E"/>
                </a:solidFill>
                <a:latin typeface="Jua"/>
                <a:ea typeface="Jua"/>
                <a:cs typeface="Jua"/>
                <a:sym typeface="Jua"/>
              </a:rPr>
              <a:t>헬스케어 화면</a:t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25" name="Google Shape;525;p38"/>
          <p:cNvSpPr/>
          <p:nvPr/>
        </p:nvSpPr>
        <p:spPr>
          <a:xfrm>
            <a:off x="0" y="0"/>
            <a:ext cx="1182000" cy="1067700"/>
          </a:xfrm>
          <a:prstGeom prst="rect">
            <a:avLst/>
          </a:pr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38"/>
          <p:cNvSpPr/>
          <p:nvPr/>
        </p:nvSpPr>
        <p:spPr>
          <a:xfrm>
            <a:off x="269519" y="241161"/>
            <a:ext cx="12636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t/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27" name="Google Shape;527;p38"/>
          <p:cNvSpPr/>
          <p:nvPr/>
        </p:nvSpPr>
        <p:spPr>
          <a:xfrm>
            <a:off x="184350" y="195002"/>
            <a:ext cx="8133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ko" sz="45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8"/>
          <p:cNvSpPr/>
          <p:nvPr/>
        </p:nvSpPr>
        <p:spPr>
          <a:xfrm>
            <a:off x="0" y="4954875"/>
            <a:ext cx="9144000" cy="198600"/>
          </a:xfrm>
          <a:prstGeom prst="rect">
            <a:avLst/>
          </a:pr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9" name="Google Shape;5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4635" y="307500"/>
            <a:ext cx="3379490" cy="43832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0" name="Google Shape;5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0175" y="760200"/>
            <a:ext cx="2417800" cy="39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9"/>
          <p:cNvSpPr/>
          <p:nvPr/>
        </p:nvSpPr>
        <p:spPr>
          <a:xfrm>
            <a:off x="0" y="5161"/>
            <a:ext cx="9133200" cy="513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6" name="Google Shape;536;p39"/>
          <p:cNvGrpSpPr/>
          <p:nvPr/>
        </p:nvGrpSpPr>
        <p:grpSpPr>
          <a:xfrm>
            <a:off x="2760676" y="2881287"/>
            <a:ext cx="172806" cy="171281"/>
            <a:chOff x="9332913" y="9747250"/>
            <a:chExt cx="584200" cy="579437"/>
          </a:xfrm>
        </p:grpSpPr>
        <p:sp>
          <p:nvSpPr>
            <p:cNvPr id="537" name="Google Shape;537;p39"/>
            <p:cNvSpPr/>
            <p:nvPr/>
          </p:nvSpPr>
          <p:spPr>
            <a:xfrm>
              <a:off x="9332913" y="9747250"/>
              <a:ext cx="584200" cy="579437"/>
            </a:xfrm>
            <a:custGeom>
              <a:rect b="b" l="l" r="r" t="t"/>
              <a:pathLst>
                <a:path extrusionOk="0" h="365" w="368">
                  <a:moveTo>
                    <a:pt x="366" y="2"/>
                  </a:moveTo>
                  <a:lnTo>
                    <a:pt x="366" y="2"/>
                  </a:lnTo>
                  <a:lnTo>
                    <a:pt x="360" y="0"/>
                  </a:lnTo>
                  <a:lnTo>
                    <a:pt x="360" y="0"/>
                  </a:lnTo>
                  <a:lnTo>
                    <a:pt x="332" y="0"/>
                  </a:lnTo>
                  <a:lnTo>
                    <a:pt x="306" y="4"/>
                  </a:lnTo>
                  <a:lnTo>
                    <a:pt x="284" y="8"/>
                  </a:lnTo>
                  <a:lnTo>
                    <a:pt x="262" y="16"/>
                  </a:lnTo>
                  <a:lnTo>
                    <a:pt x="262" y="16"/>
                  </a:lnTo>
                  <a:lnTo>
                    <a:pt x="244" y="26"/>
                  </a:lnTo>
                  <a:lnTo>
                    <a:pt x="224" y="38"/>
                  </a:lnTo>
                  <a:lnTo>
                    <a:pt x="204" y="54"/>
                  </a:lnTo>
                  <a:lnTo>
                    <a:pt x="182" y="74"/>
                  </a:lnTo>
                  <a:lnTo>
                    <a:pt x="182" y="74"/>
                  </a:lnTo>
                  <a:lnTo>
                    <a:pt x="142" y="118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54" y="124"/>
                  </a:lnTo>
                  <a:lnTo>
                    <a:pt x="52" y="126"/>
                  </a:lnTo>
                  <a:lnTo>
                    <a:pt x="2" y="211"/>
                  </a:lnTo>
                  <a:lnTo>
                    <a:pt x="2" y="211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16" y="235"/>
                  </a:lnTo>
                  <a:lnTo>
                    <a:pt x="16" y="235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4" y="237"/>
                  </a:lnTo>
                  <a:lnTo>
                    <a:pt x="86" y="217"/>
                  </a:lnTo>
                  <a:lnTo>
                    <a:pt x="150" y="281"/>
                  </a:lnTo>
                  <a:lnTo>
                    <a:pt x="130" y="343"/>
                  </a:lnTo>
                  <a:lnTo>
                    <a:pt x="130" y="343"/>
                  </a:lnTo>
                  <a:lnTo>
                    <a:pt x="130" y="347"/>
                  </a:lnTo>
                  <a:lnTo>
                    <a:pt x="132" y="349"/>
                  </a:lnTo>
                  <a:lnTo>
                    <a:pt x="146" y="363"/>
                  </a:lnTo>
                  <a:lnTo>
                    <a:pt x="146" y="363"/>
                  </a:lnTo>
                  <a:lnTo>
                    <a:pt x="152" y="365"/>
                  </a:lnTo>
                  <a:lnTo>
                    <a:pt x="152" y="365"/>
                  </a:lnTo>
                  <a:lnTo>
                    <a:pt x="154" y="365"/>
                  </a:lnTo>
                  <a:lnTo>
                    <a:pt x="242" y="315"/>
                  </a:lnTo>
                  <a:lnTo>
                    <a:pt x="242" y="315"/>
                  </a:lnTo>
                  <a:lnTo>
                    <a:pt x="244" y="313"/>
                  </a:lnTo>
                  <a:lnTo>
                    <a:pt x="244" y="309"/>
                  </a:lnTo>
                  <a:lnTo>
                    <a:pt x="250" y="223"/>
                  </a:lnTo>
                  <a:lnTo>
                    <a:pt x="250" y="223"/>
                  </a:lnTo>
                  <a:lnTo>
                    <a:pt x="294" y="184"/>
                  </a:lnTo>
                  <a:lnTo>
                    <a:pt x="294" y="184"/>
                  </a:lnTo>
                  <a:lnTo>
                    <a:pt x="312" y="164"/>
                  </a:lnTo>
                  <a:lnTo>
                    <a:pt x="328" y="144"/>
                  </a:lnTo>
                  <a:lnTo>
                    <a:pt x="340" y="124"/>
                  </a:lnTo>
                  <a:lnTo>
                    <a:pt x="350" y="104"/>
                  </a:lnTo>
                  <a:lnTo>
                    <a:pt x="350" y="104"/>
                  </a:lnTo>
                  <a:lnTo>
                    <a:pt x="358" y="82"/>
                  </a:lnTo>
                  <a:lnTo>
                    <a:pt x="364" y="60"/>
                  </a:lnTo>
                  <a:lnTo>
                    <a:pt x="366" y="34"/>
                  </a:lnTo>
                  <a:lnTo>
                    <a:pt x="368" y="6"/>
                  </a:lnTo>
                  <a:lnTo>
                    <a:pt x="368" y="6"/>
                  </a:lnTo>
                  <a:lnTo>
                    <a:pt x="366" y="2"/>
                  </a:lnTo>
                  <a:close/>
                  <a:moveTo>
                    <a:pt x="296" y="94"/>
                  </a:moveTo>
                  <a:lnTo>
                    <a:pt x="296" y="94"/>
                  </a:lnTo>
                  <a:lnTo>
                    <a:pt x="288" y="92"/>
                  </a:lnTo>
                  <a:lnTo>
                    <a:pt x="280" y="88"/>
                  </a:lnTo>
                  <a:lnTo>
                    <a:pt x="280" y="88"/>
                  </a:lnTo>
                  <a:lnTo>
                    <a:pt x="276" y="80"/>
                  </a:lnTo>
                  <a:lnTo>
                    <a:pt x="274" y="72"/>
                  </a:lnTo>
                  <a:lnTo>
                    <a:pt x="274" y="72"/>
                  </a:lnTo>
                  <a:lnTo>
                    <a:pt x="276" y="64"/>
                  </a:lnTo>
                  <a:lnTo>
                    <a:pt x="280" y="56"/>
                  </a:lnTo>
                  <a:lnTo>
                    <a:pt x="280" y="56"/>
                  </a:lnTo>
                  <a:lnTo>
                    <a:pt x="288" y="52"/>
                  </a:lnTo>
                  <a:lnTo>
                    <a:pt x="296" y="50"/>
                  </a:lnTo>
                  <a:lnTo>
                    <a:pt x="296" y="50"/>
                  </a:lnTo>
                  <a:lnTo>
                    <a:pt x="304" y="52"/>
                  </a:lnTo>
                  <a:lnTo>
                    <a:pt x="310" y="56"/>
                  </a:lnTo>
                  <a:lnTo>
                    <a:pt x="310" y="56"/>
                  </a:lnTo>
                  <a:lnTo>
                    <a:pt x="316" y="64"/>
                  </a:lnTo>
                  <a:lnTo>
                    <a:pt x="316" y="72"/>
                  </a:lnTo>
                  <a:lnTo>
                    <a:pt x="316" y="72"/>
                  </a:lnTo>
                  <a:lnTo>
                    <a:pt x="316" y="80"/>
                  </a:lnTo>
                  <a:lnTo>
                    <a:pt x="310" y="88"/>
                  </a:lnTo>
                  <a:lnTo>
                    <a:pt x="310" y="88"/>
                  </a:lnTo>
                  <a:lnTo>
                    <a:pt x="304" y="92"/>
                  </a:lnTo>
                  <a:lnTo>
                    <a:pt x="296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9332913" y="9747250"/>
              <a:ext cx="584200" cy="579437"/>
            </a:xfrm>
            <a:custGeom>
              <a:rect b="b" l="l" r="r" t="t"/>
              <a:pathLst>
                <a:path extrusionOk="0" h="365" w="368">
                  <a:moveTo>
                    <a:pt x="366" y="2"/>
                  </a:moveTo>
                  <a:lnTo>
                    <a:pt x="366" y="2"/>
                  </a:lnTo>
                  <a:lnTo>
                    <a:pt x="360" y="0"/>
                  </a:lnTo>
                  <a:lnTo>
                    <a:pt x="360" y="0"/>
                  </a:lnTo>
                  <a:lnTo>
                    <a:pt x="332" y="0"/>
                  </a:lnTo>
                  <a:lnTo>
                    <a:pt x="306" y="4"/>
                  </a:lnTo>
                  <a:lnTo>
                    <a:pt x="284" y="8"/>
                  </a:lnTo>
                  <a:lnTo>
                    <a:pt x="262" y="16"/>
                  </a:lnTo>
                  <a:lnTo>
                    <a:pt x="262" y="16"/>
                  </a:lnTo>
                  <a:lnTo>
                    <a:pt x="244" y="26"/>
                  </a:lnTo>
                  <a:lnTo>
                    <a:pt x="224" y="38"/>
                  </a:lnTo>
                  <a:lnTo>
                    <a:pt x="204" y="54"/>
                  </a:lnTo>
                  <a:lnTo>
                    <a:pt x="182" y="74"/>
                  </a:lnTo>
                  <a:lnTo>
                    <a:pt x="182" y="74"/>
                  </a:lnTo>
                  <a:lnTo>
                    <a:pt x="142" y="118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54" y="124"/>
                  </a:lnTo>
                  <a:lnTo>
                    <a:pt x="52" y="126"/>
                  </a:lnTo>
                  <a:lnTo>
                    <a:pt x="2" y="211"/>
                  </a:lnTo>
                  <a:lnTo>
                    <a:pt x="2" y="211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16" y="235"/>
                  </a:lnTo>
                  <a:lnTo>
                    <a:pt x="16" y="235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4" y="237"/>
                  </a:lnTo>
                  <a:lnTo>
                    <a:pt x="86" y="217"/>
                  </a:lnTo>
                  <a:lnTo>
                    <a:pt x="150" y="281"/>
                  </a:lnTo>
                  <a:lnTo>
                    <a:pt x="130" y="343"/>
                  </a:lnTo>
                  <a:lnTo>
                    <a:pt x="130" y="343"/>
                  </a:lnTo>
                  <a:lnTo>
                    <a:pt x="130" y="347"/>
                  </a:lnTo>
                  <a:lnTo>
                    <a:pt x="132" y="349"/>
                  </a:lnTo>
                  <a:lnTo>
                    <a:pt x="146" y="363"/>
                  </a:lnTo>
                  <a:lnTo>
                    <a:pt x="146" y="363"/>
                  </a:lnTo>
                  <a:lnTo>
                    <a:pt x="152" y="365"/>
                  </a:lnTo>
                  <a:lnTo>
                    <a:pt x="152" y="365"/>
                  </a:lnTo>
                  <a:lnTo>
                    <a:pt x="154" y="365"/>
                  </a:lnTo>
                  <a:lnTo>
                    <a:pt x="242" y="315"/>
                  </a:lnTo>
                  <a:lnTo>
                    <a:pt x="242" y="315"/>
                  </a:lnTo>
                  <a:lnTo>
                    <a:pt x="244" y="313"/>
                  </a:lnTo>
                  <a:lnTo>
                    <a:pt x="244" y="309"/>
                  </a:lnTo>
                  <a:lnTo>
                    <a:pt x="250" y="223"/>
                  </a:lnTo>
                  <a:lnTo>
                    <a:pt x="250" y="223"/>
                  </a:lnTo>
                  <a:lnTo>
                    <a:pt x="294" y="184"/>
                  </a:lnTo>
                  <a:lnTo>
                    <a:pt x="294" y="184"/>
                  </a:lnTo>
                  <a:lnTo>
                    <a:pt x="312" y="164"/>
                  </a:lnTo>
                  <a:lnTo>
                    <a:pt x="328" y="144"/>
                  </a:lnTo>
                  <a:lnTo>
                    <a:pt x="340" y="124"/>
                  </a:lnTo>
                  <a:lnTo>
                    <a:pt x="350" y="104"/>
                  </a:lnTo>
                  <a:lnTo>
                    <a:pt x="350" y="104"/>
                  </a:lnTo>
                  <a:lnTo>
                    <a:pt x="358" y="82"/>
                  </a:lnTo>
                  <a:lnTo>
                    <a:pt x="364" y="60"/>
                  </a:lnTo>
                  <a:lnTo>
                    <a:pt x="366" y="34"/>
                  </a:lnTo>
                  <a:lnTo>
                    <a:pt x="368" y="6"/>
                  </a:lnTo>
                  <a:lnTo>
                    <a:pt x="368" y="6"/>
                  </a:lnTo>
                  <a:lnTo>
                    <a:pt x="366" y="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9767888" y="9826625"/>
              <a:ext cx="66675" cy="69850"/>
            </a:xfrm>
            <a:custGeom>
              <a:rect b="b" l="l" r="r" t="t"/>
              <a:pathLst>
                <a:path extrusionOk="0" h="44" w="42">
                  <a:moveTo>
                    <a:pt x="22" y="44"/>
                  </a:moveTo>
                  <a:lnTo>
                    <a:pt x="22" y="44"/>
                  </a:lnTo>
                  <a:lnTo>
                    <a:pt x="14" y="42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6" y="6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30" y="2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42" y="14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30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0" y="42"/>
                  </a:lnTo>
                  <a:lnTo>
                    <a:pt x="22" y="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0" name="Google Shape;540;p39"/>
          <p:cNvGrpSpPr/>
          <p:nvPr/>
        </p:nvGrpSpPr>
        <p:grpSpPr>
          <a:xfrm>
            <a:off x="1713037" y="2868148"/>
            <a:ext cx="202390" cy="198499"/>
            <a:chOff x="5791200" y="9702800"/>
            <a:chExt cx="684213" cy="671513"/>
          </a:xfrm>
        </p:grpSpPr>
        <p:sp>
          <p:nvSpPr>
            <p:cNvPr id="541" name="Google Shape;541;p39"/>
            <p:cNvSpPr/>
            <p:nvPr/>
          </p:nvSpPr>
          <p:spPr>
            <a:xfrm>
              <a:off x="5791200" y="9702800"/>
              <a:ext cx="671513" cy="671513"/>
            </a:xfrm>
            <a:custGeom>
              <a:rect b="b" l="l" r="r" t="t"/>
              <a:pathLst>
                <a:path extrusionOk="0" h="423" w="423">
                  <a:moveTo>
                    <a:pt x="413" y="423"/>
                  </a:moveTo>
                  <a:lnTo>
                    <a:pt x="10" y="423"/>
                  </a:lnTo>
                  <a:lnTo>
                    <a:pt x="10" y="423"/>
                  </a:lnTo>
                  <a:lnTo>
                    <a:pt x="6" y="421"/>
                  </a:lnTo>
                  <a:lnTo>
                    <a:pt x="2" y="419"/>
                  </a:lnTo>
                  <a:lnTo>
                    <a:pt x="0" y="417"/>
                  </a:lnTo>
                  <a:lnTo>
                    <a:pt x="0" y="413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8" y="6"/>
                  </a:lnTo>
                  <a:lnTo>
                    <a:pt x="18" y="8"/>
                  </a:lnTo>
                  <a:lnTo>
                    <a:pt x="18" y="403"/>
                  </a:lnTo>
                  <a:lnTo>
                    <a:pt x="413" y="403"/>
                  </a:lnTo>
                  <a:lnTo>
                    <a:pt x="413" y="403"/>
                  </a:lnTo>
                  <a:lnTo>
                    <a:pt x="417" y="403"/>
                  </a:lnTo>
                  <a:lnTo>
                    <a:pt x="421" y="407"/>
                  </a:lnTo>
                  <a:lnTo>
                    <a:pt x="423" y="409"/>
                  </a:lnTo>
                  <a:lnTo>
                    <a:pt x="423" y="413"/>
                  </a:lnTo>
                  <a:lnTo>
                    <a:pt x="423" y="413"/>
                  </a:lnTo>
                  <a:lnTo>
                    <a:pt x="423" y="417"/>
                  </a:lnTo>
                  <a:lnTo>
                    <a:pt x="421" y="419"/>
                  </a:lnTo>
                  <a:lnTo>
                    <a:pt x="417" y="421"/>
                  </a:lnTo>
                  <a:lnTo>
                    <a:pt x="413" y="4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5791200" y="9702800"/>
              <a:ext cx="671513" cy="671513"/>
            </a:xfrm>
            <a:custGeom>
              <a:rect b="b" l="l" r="r" t="t"/>
              <a:pathLst>
                <a:path extrusionOk="0" h="423" w="423">
                  <a:moveTo>
                    <a:pt x="413" y="423"/>
                  </a:moveTo>
                  <a:lnTo>
                    <a:pt x="10" y="423"/>
                  </a:lnTo>
                  <a:lnTo>
                    <a:pt x="10" y="423"/>
                  </a:lnTo>
                  <a:lnTo>
                    <a:pt x="6" y="421"/>
                  </a:lnTo>
                  <a:lnTo>
                    <a:pt x="2" y="419"/>
                  </a:lnTo>
                  <a:lnTo>
                    <a:pt x="0" y="417"/>
                  </a:lnTo>
                  <a:lnTo>
                    <a:pt x="0" y="413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8" y="6"/>
                  </a:lnTo>
                  <a:lnTo>
                    <a:pt x="18" y="8"/>
                  </a:lnTo>
                  <a:lnTo>
                    <a:pt x="18" y="403"/>
                  </a:lnTo>
                  <a:lnTo>
                    <a:pt x="413" y="403"/>
                  </a:lnTo>
                  <a:lnTo>
                    <a:pt x="413" y="403"/>
                  </a:lnTo>
                  <a:lnTo>
                    <a:pt x="417" y="403"/>
                  </a:lnTo>
                  <a:lnTo>
                    <a:pt x="421" y="407"/>
                  </a:lnTo>
                  <a:lnTo>
                    <a:pt x="423" y="409"/>
                  </a:lnTo>
                  <a:lnTo>
                    <a:pt x="423" y="413"/>
                  </a:lnTo>
                  <a:lnTo>
                    <a:pt x="423" y="413"/>
                  </a:lnTo>
                  <a:lnTo>
                    <a:pt x="423" y="417"/>
                  </a:lnTo>
                  <a:lnTo>
                    <a:pt x="421" y="419"/>
                  </a:lnTo>
                  <a:lnTo>
                    <a:pt x="417" y="421"/>
                  </a:lnTo>
                  <a:lnTo>
                    <a:pt x="413" y="42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797550" y="9779000"/>
              <a:ext cx="611188" cy="322262"/>
            </a:xfrm>
            <a:custGeom>
              <a:rect b="b" l="l" r="r" t="t"/>
              <a:pathLst>
                <a:path extrusionOk="0" h="203" w="385">
                  <a:moveTo>
                    <a:pt x="10" y="203"/>
                  </a:moveTo>
                  <a:lnTo>
                    <a:pt x="0" y="187"/>
                  </a:lnTo>
                  <a:lnTo>
                    <a:pt x="201" y="50"/>
                  </a:lnTo>
                  <a:lnTo>
                    <a:pt x="201" y="50"/>
                  </a:lnTo>
                  <a:lnTo>
                    <a:pt x="209" y="48"/>
                  </a:lnTo>
                  <a:lnTo>
                    <a:pt x="217" y="50"/>
                  </a:lnTo>
                  <a:lnTo>
                    <a:pt x="291" y="86"/>
                  </a:lnTo>
                  <a:lnTo>
                    <a:pt x="371" y="0"/>
                  </a:lnTo>
                  <a:lnTo>
                    <a:pt x="385" y="12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299" y="104"/>
                  </a:lnTo>
                  <a:lnTo>
                    <a:pt x="293" y="106"/>
                  </a:lnTo>
                  <a:lnTo>
                    <a:pt x="289" y="106"/>
                  </a:lnTo>
                  <a:lnTo>
                    <a:pt x="283" y="106"/>
                  </a:lnTo>
                  <a:lnTo>
                    <a:pt x="211" y="68"/>
                  </a:lnTo>
                  <a:lnTo>
                    <a:pt x="1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6326188" y="9702800"/>
              <a:ext cx="149225" cy="155575"/>
            </a:xfrm>
            <a:custGeom>
              <a:rect b="b" l="l" r="r" t="t"/>
              <a:pathLst>
                <a:path extrusionOk="0" h="98" w="94">
                  <a:moveTo>
                    <a:pt x="94" y="8"/>
                  </a:moveTo>
                  <a:lnTo>
                    <a:pt x="62" y="94"/>
                  </a:lnTo>
                  <a:lnTo>
                    <a:pt x="62" y="94"/>
                  </a:lnTo>
                  <a:lnTo>
                    <a:pt x="60" y="98"/>
                  </a:lnTo>
                  <a:lnTo>
                    <a:pt x="56" y="98"/>
                  </a:lnTo>
                  <a:lnTo>
                    <a:pt x="54" y="98"/>
                  </a:lnTo>
                  <a:lnTo>
                    <a:pt x="52" y="94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0" y="60"/>
                  </a:lnTo>
                  <a:lnTo>
                    <a:pt x="36" y="58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2"/>
                  </a:lnTo>
                  <a:lnTo>
                    <a:pt x="2" y="4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90" y="0"/>
                  </a:lnTo>
                  <a:lnTo>
                    <a:pt x="92" y="2"/>
                  </a:lnTo>
                  <a:lnTo>
                    <a:pt x="94" y="4"/>
                  </a:lnTo>
                  <a:lnTo>
                    <a:pt x="9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6326188" y="9702800"/>
              <a:ext cx="149225" cy="155575"/>
            </a:xfrm>
            <a:custGeom>
              <a:rect b="b" l="l" r="r" t="t"/>
              <a:pathLst>
                <a:path extrusionOk="0" h="98" w="94">
                  <a:moveTo>
                    <a:pt x="94" y="8"/>
                  </a:moveTo>
                  <a:lnTo>
                    <a:pt x="62" y="94"/>
                  </a:lnTo>
                  <a:lnTo>
                    <a:pt x="62" y="94"/>
                  </a:lnTo>
                  <a:lnTo>
                    <a:pt x="60" y="98"/>
                  </a:lnTo>
                  <a:lnTo>
                    <a:pt x="56" y="98"/>
                  </a:lnTo>
                  <a:lnTo>
                    <a:pt x="54" y="98"/>
                  </a:lnTo>
                  <a:lnTo>
                    <a:pt x="52" y="94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0" y="60"/>
                  </a:lnTo>
                  <a:lnTo>
                    <a:pt x="36" y="58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2"/>
                  </a:lnTo>
                  <a:lnTo>
                    <a:pt x="2" y="4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90" y="0"/>
                  </a:lnTo>
                  <a:lnTo>
                    <a:pt x="92" y="2"/>
                  </a:lnTo>
                  <a:lnTo>
                    <a:pt x="94" y="4"/>
                  </a:lnTo>
                  <a:lnTo>
                    <a:pt x="94" y="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5889625" y="10056813"/>
              <a:ext cx="85725" cy="234950"/>
            </a:xfrm>
            <a:custGeom>
              <a:rect b="b" l="l" r="r" t="t"/>
              <a:pathLst>
                <a:path extrusionOk="0" h="148" w="54">
                  <a:moveTo>
                    <a:pt x="0" y="36"/>
                  </a:moveTo>
                  <a:lnTo>
                    <a:pt x="0" y="148"/>
                  </a:lnTo>
                  <a:lnTo>
                    <a:pt x="54" y="148"/>
                  </a:lnTo>
                  <a:lnTo>
                    <a:pt x="54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6019800" y="9969500"/>
              <a:ext cx="84138" cy="322262"/>
            </a:xfrm>
            <a:custGeom>
              <a:rect b="b" l="l" r="r" t="t"/>
              <a:pathLst>
                <a:path extrusionOk="0" h="203" w="53">
                  <a:moveTo>
                    <a:pt x="0" y="36"/>
                  </a:moveTo>
                  <a:lnTo>
                    <a:pt x="0" y="203"/>
                  </a:lnTo>
                  <a:lnTo>
                    <a:pt x="53" y="203"/>
                  </a:lnTo>
                  <a:lnTo>
                    <a:pt x="53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6148388" y="9956800"/>
              <a:ext cx="85725" cy="334962"/>
            </a:xfrm>
            <a:custGeom>
              <a:rect b="b" l="l" r="r" t="t"/>
              <a:pathLst>
                <a:path extrusionOk="0" h="211" w="54">
                  <a:moveTo>
                    <a:pt x="0" y="0"/>
                  </a:moveTo>
                  <a:lnTo>
                    <a:pt x="0" y="211"/>
                  </a:lnTo>
                  <a:lnTo>
                    <a:pt x="54" y="211"/>
                  </a:lnTo>
                  <a:lnTo>
                    <a:pt x="54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6278563" y="9912350"/>
              <a:ext cx="85725" cy="379412"/>
            </a:xfrm>
            <a:custGeom>
              <a:rect b="b" l="l" r="r" t="t"/>
              <a:pathLst>
                <a:path extrusionOk="0" h="239" w="54">
                  <a:moveTo>
                    <a:pt x="0" y="58"/>
                  </a:moveTo>
                  <a:lnTo>
                    <a:pt x="0" y="239"/>
                  </a:lnTo>
                  <a:lnTo>
                    <a:pt x="54" y="239"/>
                  </a:lnTo>
                  <a:lnTo>
                    <a:pt x="54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0" name="Google Shape;550;p39"/>
          <p:cNvGrpSpPr/>
          <p:nvPr/>
        </p:nvGrpSpPr>
        <p:grpSpPr>
          <a:xfrm>
            <a:off x="1922001" y="3576738"/>
            <a:ext cx="165293" cy="171751"/>
            <a:chOff x="6497638" y="12099925"/>
            <a:chExt cx="558800" cy="581025"/>
          </a:xfrm>
        </p:grpSpPr>
        <p:sp>
          <p:nvSpPr>
            <p:cNvPr id="551" name="Google Shape;551;p39"/>
            <p:cNvSpPr/>
            <p:nvPr/>
          </p:nvSpPr>
          <p:spPr>
            <a:xfrm>
              <a:off x="6497638" y="12099925"/>
              <a:ext cx="558800" cy="581025"/>
            </a:xfrm>
            <a:custGeom>
              <a:rect b="b" l="l" r="r" t="t"/>
              <a:pathLst>
                <a:path extrusionOk="0" h="366" w="352">
                  <a:moveTo>
                    <a:pt x="316" y="238"/>
                  </a:moveTo>
                  <a:lnTo>
                    <a:pt x="36" y="238"/>
                  </a:lnTo>
                  <a:lnTo>
                    <a:pt x="36" y="64"/>
                  </a:lnTo>
                  <a:lnTo>
                    <a:pt x="316" y="64"/>
                  </a:lnTo>
                  <a:lnTo>
                    <a:pt x="316" y="238"/>
                  </a:lnTo>
                  <a:close/>
                  <a:moveTo>
                    <a:pt x="334" y="30"/>
                  </a:moveTo>
                  <a:lnTo>
                    <a:pt x="194" y="30"/>
                  </a:lnTo>
                  <a:lnTo>
                    <a:pt x="194" y="30"/>
                  </a:lnTo>
                  <a:lnTo>
                    <a:pt x="196" y="26"/>
                  </a:lnTo>
                  <a:lnTo>
                    <a:pt x="196" y="20"/>
                  </a:lnTo>
                  <a:lnTo>
                    <a:pt x="196" y="20"/>
                  </a:lnTo>
                  <a:lnTo>
                    <a:pt x="194" y="12"/>
                  </a:lnTo>
                  <a:lnTo>
                    <a:pt x="190" y="6"/>
                  </a:lnTo>
                  <a:lnTo>
                    <a:pt x="184" y="2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68" y="2"/>
                  </a:lnTo>
                  <a:lnTo>
                    <a:pt x="162" y="6"/>
                  </a:lnTo>
                  <a:lnTo>
                    <a:pt x="158" y="12"/>
                  </a:lnTo>
                  <a:lnTo>
                    <a:pt x="156" y="20"/>
                  </a:lnTo>
                  <a:lnTo>
                    <a:pt x="156" y="20"/>
                  </a:lnTo>
                  <a:lnTo>
                    <a:pt x="156" y="26"/>
                  </a:lnTo>
                  <a:lnTo>
                    <a:pt x="158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2" y="32"/>
                  </a:lnTo>
                  <a:lnTo>
                    <a:pt x="6" y="36"/>
                  </a:lnTo>
                  <a:lnTo>
                    <a:pt x="2" y="42"/>
                  </a:lnTo>
                  <a:lnTo>
                    <a:pt x="0" y="50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2" y="264"/>
                  </a:lnTo>
                  <a:lnTo>
                    <a:pt x="6" y="270"/>
                  </a:lnTo>
                  <a:lnTo>
                    <a:pt x="12" y="274"/>
                  </a:lnTo>
                  <a:lnTo>
                    <a:pt x="18" y="276"/>
                  </a:lnTo>
                  <a:lnTo>
                    <a:pt x="132" y="276"/>
                  </a:lnTo>
                  <a:lnTo>
                    <a:pt x="110" y="354"/>
                  </a:lnTo>
                  <a:lnTo>
                    <a:pt x="110" y="354"/>
                  </a:lnTo>
                  <a:lnTo>
                    <a:pt x="110" y="358"/>
                  </a:lnTo>
                  <a:lnTo>
                    <a:pt x="112" y="362"/>
                  </a:lnTo>
                  <a:lnTo>
                    <a:pt x="114" y="364"/>
                  </a:lnTo>
                  <a:lnTo>
                    <a:pt x="118" y="366"/>
                  </a:lnTo>
                  <a:lnTo>
                    <a:pt x="126" y="366"/>
                  </a:lnTo>
                  <a:lnTo>
                    <a:pt x="126" y="366"/>
                  </a:lnTo>
                  <a:lnTo>
                    <a:pt x="130" y="366"/>
                  </a:lnTo>
                  <a:lnTo>
                    <a:pt x="134" y="366"/>
                  </a:lnTo>
                  <a:lnTo>
                    <a:pt x="138" y="362"/>
                  </a:lnTo>
                  <a:lnTo>
                    <a:pt x="140" y="358"/>
                  </a:lnTo>
                  <a:lnTo>
                    <a:pt x="164" y="276"/>
                  </a:lnTo>
                  <a:lnTo>
                    <a:pt x="188" y="276"/>
                  </a:lnTo>
                  <a:lnTo>
                    <a:pt x="212" y="358"/>
                  </a:lnTo>
                  <a:lnTo>
                    <a:pt x="212" y="358"/>
                  </a:lnTo>
                  <a:lnTo>
                    <a:pt x="214" y="362"/>
                  </a:lnTo>
                  <a:lnTo>
                    <a:pt x="218" y="366"/>
                  </a:lnTo>
                  <a:lnTo>
                    <a:pt x="222" y="366"/>
                  </a:lnTo>
                  <a:lnTo>
                    <a:pt x="226" y="366"/>
                  </a:lnTo>
                  <a:lnTo>
                    <a:pt x="234" y="366"/>
                  </a:lnTo>
                  <a:lnTo>
                    <a:pt x="234" y="366"/>
                  </a:lnTo>
                  <a:lnTo>
                    <a:pt x="238" y="364"/>
                  </a:lnTo>
                  <a:lnTo>
                    <a:pt x="240" y="362"/>
                  </a:lnTo>
                  <a:lnTo>
                    <a:pt x="242" y="358"/>
                  </a:lnTo>
                  <a:lnTo>
                    <a:pt x="242" y="354"/>
                  </a:lnTo>
                  <a:lnTo>
                    <a:pt x="220" y="276"/>
                  </a:lnTo>
                  <a:lnTo>
                    <a:pt x="334" y="276"/>
                  </a:lnTo>
                  <a:lnTo>
                    <a:pt x="334" y="276"/>
                  </a:lnTo>
                  <a:lnTo>
                    <a:pt x="340" y="274"/>
                  </a:lnTo>
                  <a:lnTo>
                    <a:pt x="346" y="270"/>
                  </a:lnTo>
                  <a:lnTo>
                    <a:pt x="350" y="264"/>
                  </a:lnTo>
                  <a:lnTo>
                    <a:pt x="352" y="256"/>
                  </a:lnTo>
                  <a:lnTo>
                    <a:pt x="352" y="50"/>
                  </a:lnTo>
                  <a:lnTo>
                    <a:pt x="352" y="50"/>
                  </a:lnTo>
                  <a:lnTo>
                    <a:pt x="350" y="42"/>
                  </a:lnTo>
                  <a:lnTo>
                    <a:pt x="346" y="36"/>
                  </a:lnTo>
                  <a:lnTo>
                    <a:pt x="340" y="32"/>
                  </a:lnTo>
                  <a:lnTo>
                    <a:pt x="334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6554788" y="12201525"/>
              <a:ext cx="444600" cy="27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6497638" y="12099925"/>
              <a:ext cx="558800" cy="581025"/>
            </a:xfrm>
            <a:custGeom>
              <a:rect b="b" l="l" r="r" t="t"/>
              <a:pathLst>
                <a:path extrusionOk="0" h="366" w="352">
                  <a:moveTo>
                    <a:pt x="334" y="30"/>
                  </a:moveTo>
                  <a:lnTo>
                    <a:pt x="194" y="30"/>
                  </a:lnTo>
                  <a:lnTo>
                    <a:pt x="194" y="30"/>
                  </a:lnTo>
                  <a:lnTo>
                    <a:pt x="196" y="26"/>
                  </a:lnTo>
                  <a:lnTo>
                    <a:pt x="196" y="20"/>
                  </a:lnTo>
                  <a:lnTo>
                    <a:pt x="196" y="20"/>
                  </a:lnTo>
                  <a:lnTo>
                    <a:pt x="194" y="12"/>
                  </a:lnTo>
                  <a:lnTo>
                    <a:pt x="190" y="6"/>
                  </a:lnTo>
                  <a:lnTo>
                    <a:pt x="184" y="2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68" y="2"/>
                  </a:lnTo>
                  <a:lnTo>
                    <a:pt x="162" y="6"/>
                  </a:lnTo>
                  <a:lnTo>
                    <a:pt x="158" y="12"/>
                  </a:lnTo>
                  <a:lnTo>
                    <a:pt x="156" y="20"/>
                  </a:lnTo>
                  <a:lnTo>
                    <a:pt x="156" y="20"/>
                  </a:lnTo>
                  <a:lnTo>
                    <a:pt x="156" y="26"/>
                  </a:lnTo>
                  <a:lnTo>
                    <a:pt x="158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2" y="32"/>
                  </a:lnTo>
                  <a:lnTo>
                    <a:pt x="6" y="36"/>
                  </a:lnTo>
                  <a:lnTo>
                    <a:pt x="2" y="42"/>
                  </a:lnTo>
                  <a:lnTo>
                    <a:pt x="0" y="50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2" y="264"/>
                  </a:lnTo>
                  <a:lnTo>
                    <a:pt x="6" y="270"/>
                  </a:lnTo>
                  <a:lnTo>
                    <a:pt x="12" y="274"/>
                  </a:lnTo>
                  <a:lnTo>
                    <a:pt x="18" y="276"/>
                  </a:lnTo>
                  <a:lnTo>
                    <a:pt x="132" y="276"/>
                  </a:lnTo>
                  <a:lnTo>
                    <a:pt x="110" y="354"/>
                  </a:lnTo>
                  <a:lnTo>
                    <a:pt x="110" y="354"/>
                  </a:lnTo>
                  <a:lnTo>
                    <a:pt x="110" y="358"/>
                  </a:lnTo>
                  <a:lnTo>
                    <a:pt x="112" y="362"/>
                  </a:lnTo>
                  <a:lnTo>
                    <a:pt x="114" y="364"/>
                  </a:lnTo>
                  <a:lnTo>
                    <a:pt x="118" y="366"/>
                  </a:lnTo>
                  <a:lnTo>
                    <a:pt x="126" y="366"/>
                  </a:lnTo>
                  <a:lnTo>
                    <a:pt x="126" y="366"/>
                  </a:lnTo>
                  <a:lnTo>
                    <a:pt x="130" y="366"/>
                  </a:lnTo>
                  <a:lnTo>
                    <a:pt x="134" y="366"/>
                  </a:lnTo>
                  <a:lnTo>
                    <a:pt x="138" y="362"/>
                  </a:lnTo>
                  <a:lnTo>
                    <a:pt x="140" y="358"/>
                  </a:lnTo>
                  <a:lnTo>
                    <a:pt x="164" y="276"/>
                  </a:lnTo>
                  <a:lnTo>
                    <a:pt x="188" y="276"/>
                  </a:lnTo>
                  <a:lnTo>
                    <a:pt x="212" y="358"/>
                  </a:lnTo>
                  <a:lnTo>
                    <a:pt x="212" y="358"/>
                  </a:lnTo>
                  <a:lnTo>
                    <a:pt x="214" y="362"/>
                  </a:lnTo>
                  <a:lnTo>
                    <a:pt x="218" y="366"/>
                  </a:lnTo>
                  <a:lnTo>
                    <a:pt x="222" y="366"/>
                  </a:lnTo>
                  <a:lnTo>
                    <a:pt x="226" y="366"/>
                  </a:lnTo>
                  <a:lnTo>
                    <a:pt x="234" y="366"/>
                  </a:lnTo>
                  <a:lnTo>
                    <a:pt x="234" y="366"/>
                  </a:lnTo>
                  <a:lnTo>
                    <a:pt x="238" y="364"/>
                  </a:lnTo>
                  <a:lnTo>
                    <a:pt x="240" y="362"/>
                  </a:lnTo>
                  <a:lnTo>
                    <a:pt x="242" y="358"/>
                  </a:lnTo>
                  <a:lnTo>
                    <a:pt x="242" y="354"/>
                  </a:lnTo>
                  <a:lnTo>
                    <a:pt x="220" y="276"/>
                  </a:lnTo>
                  <a:lnTo>
                    <a:pt x="334" y="276"/>
                  </a:lnTo>
                  <a:lnTo>
                    <a:pt x="334" y="276"/>
                  </a:lnTo>
                  <a:lnTo>
                    <a:pt x="340" y="274"/>
                  </a:lnTo>
                  <a:lnTo>
                    <a:pt x="346" y="270"/>
                  </a:lnTo>
                  <a:lnTo>
                    <a:pt x="350" y="264"/>
                  </a:lnTo>
                  <a:lnTo>
                    <a:pt x="352" y="256"/>
                  </a:lnTo>
                  <a:lnTo>
                    <a:pt x="352" y="50"/>
                  </a:lnTo>
                  <a:lnTo>
                    <a:pt x="352" y="50"/>
                  </a:lnTo>
                  <a:lnTo>
                    <a:pt x="350" y="42"/>
                  </a:lnTo>
                  <a:lnTo>
                    <a:pt x="346" y="36"/>
                  </a:lnTo>
                  <a:lnTo>
                    <a:pt x="340" y="32"/>
                  </a:lnTo>
                  <a:lnTo>
                    <a:pt x="334" y="3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6583363" y="12271375"/>
              <a:ext cx="371475" cy="161925"/>
            </a:xfrm>
            <a:custGeom>
              <a:rect b="b" l="l" r="r" t="t"/>
              <a:pathLst>
                <a:path extrusionOk="0" h="102" w="234">
                  <a:moveTo>
                    <a:pt x="14" y="102"/>
                  </a:moveTo>
                  <a:lnTo>
                    <a:pt x="14" y="102"/>
                  </a:lnTo>
                  <a:lnTo>
                    <a:pt x="20" y="100"/>
                  </a:lnTo>
                  <a:lnTo>
                    <a:pt x="26" y="96"/>
                  </a:lnTo>
                  <a:lnTo>
                    <a:pt x="28" y="92"/>
                  </a:lnTo>
                  <a:lnTo>
                    <a:pt x="30" y="86"/>
                  </a:lnTo>
                  <a:lnTo>
                    <a:pt x="30" y="86"/>
                  </a:lnTo>
                  <a:lnTo>
                    <a:pt x="28" y="82"/>
                  </a:lnTo>
                  <a:lnTo>
                    <a:pt x="28" y="82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100" y="32"/>
                  </a:lnTo>
                  <a:lnTo>
                    <a:pt x="104" y="32"/>
                  </a:lnTo>
                  <a:lnTo>
                    <a:pt x="104" y="32"/>
                  </a:lnTo>
                  <a:lnTo>
                    <a:pt x="110" y="30"/>
                  </a:lnTo>
                  <a:lnTo>
                    <a:pt x="110" y="30"/>
                  </a:lnTo>
                  <a:lnTo>
                    <a:pt x="148" y="62"/>
                  </a:lnTo>
                  <a:lnTo>
                    <a:pt x="148" y="62"/>
                  </a:lnTo>
                  <a:lnTo>
                    <a:pt x="148" y="64"/>
                  </a:lnTo>
                  <a:lnTo>
                    <a:pt x="148" y="64"/>
                  </a:lnTo>
                  <a:lnTo>
                    <a:pt x="148" y="70"/>
                  </a:lnTo>
                  <a:lnTo>
                    <a:pt x="152" y="76"/>
                  </a:lnTo>
                  <a:lnTo>
                    <a:pt x="156" y="78"/>
                  </a:lnTo>
                  <a:lnTo>
                    <a:pt x="162" y="80"/>
                  </a:lnTo>
                  <a:lnTo>
                    <a:pt x="162" y="80"/>
                  </a:lnTo>
                  <a:lnTo>
                    <a:pt x="168" y="78"/>
                  </a:lnTo>
                  <a:lnTo>
                    <a:pt x="172" y="76"/>
                  </a:lnTo>
                  <a:lnTo>
                    <a:pt x="176" y="70"/>
                  </a:lnTo>
                  <a:lnTo>
                    <a:pt x="176" y="64"/>
                  </a:lnTo>
                  <a:lnTo>
                    <a:pt x="176" y="64"/>
                  </a:lnTo>
                  <a:lnTo>
                    <a:pt x="176" y="60"/>
                  </a:lnTo>
                  <a:lnTo>
                    <a:pt x="214" y="26"/>
                  </a:lnTo>
                  <a:lnTo>
                    <a:pt x="214" y="26"/>
                  </a:lnTo>
                  <a:lnTo>
                    <a:pt x="220" y="28"/>
                  </a:lnTo>
                  <a:lnTo>
                    <a:pt x="220" y="28"/>
                  </a:lnTo>
                  <a:lnTo>
                    <a:pt x="226" y="28"/>
                  </a:lnTo>
                  <a:lnTo>
                    <a:pt x="230" y="24"/>
                  </a:lnTo>
                  <a:lnTo>
                    <a:pt x="234" y="20"/>
                  </a:lnTo>
                  <a:lnTo>
                    <a:pt x="234" y="14"/>
                  </a:lnTo>
                  <a:lnTo>
                    <a:pt x="234" y="14"/>
                  </a:lnTo>
                  <a:lnTo>
                    <a:pt x="234" y="8"/>
                  </a:lnTo>
                  <a:lnTo>
                    <a:pt x="230" y="4"/>
                  </a:lnTo>
                  <a:lnTo>
                    <a:pt x="226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4" y="0"/>
                  </a:lnTo>
                  <a:lnTo>
                    <a:pt x="210" y="4"/>
                  </a:lnTo>
                  <a:lnTo>
                    <a:pt x="206" y="8"/>
                  </a:lnTo>
                  <a:lnTo>
                    <a:pt x="206" y="14"/>
                  </a:lnTo>
                  <a:lnTo>
                    <a:pt x="206" y="14"/>
                  </a:lnTo>
                  <a:lnTo>
                    <a:pt x="206" y="20"/>
                  </a:lnTo>
                  <a:lnTo>
                    <a:pt x="206" y="20"/>
                  </a:lnTo>
                  <a:lnTo>
                    <a:pt x="170" y="52"/>
                  </a:lnTo>
                  <a:lnTo>
                    <a:pt x="170" y="52"/>
                  </a:lnTo>
                  <a:lnTo>
                    <a:pt x="166" y="50"/>
                  </a:lnTo>
                  <a:lnTo>
                    <a:pt x="162" y="50"/>
                  </a:lnTo>
                  <a:lnTo>
                    <a:pt x="162" y="50"/>
                  </a:lnTo>
                  <a:lnTo>
                    <a:pt x="158" y="52"/>
                  </a:lnTo>
                  <a:lnTo>
                    <a:pt x="154" y="54"/>
                  </a:lnTo>
                  <a:lnTo>
                    <a:pt x="154" y="54"/>
                  </a:lnTo>
                  <a:lnTo>
                    <a:pt x="116" y="22"/>
                  </a:lnTo>
                  <a:lnTo>
                    <a:pt x="116" y="22"/>
                  </a:lnTo>
                  <a:lnTo>
                    <a:pt x="118" y="18"/>
                  </a:lnTo>
                  <a:lnTo>
                    <a:pt x="118" y="18"/>
                  </a:lnTo>
                  <a:lnTo>
                    <a:pt x="116" y="12"/>
                  </a:lnTo>
                  <a:lnTo>
                    <a:pt x="114" y="8"/>
                  </a:lnTo>
                  <a:lnTo>
                    <a:pt x="110" y="4"/>
                  </a:lnTo>
                  <a:lnTo>
                    <a:pt x="104" y="4"/>
                  </a:lnTo>
                  <a:lnTo>
                    <a:pt x="104" y="4"/>
                  </a:lnTo>
                  <a:lnTo>
                    <a:pt x="98" y="4"/>
                  </a:lnTo>
                  <a:lnTo>
                    <a:pt x="94" y="8"/>
                  </a:lnTo>
                  <a:lnTo>
                    <a:pt x="90" y="12"/>
                  </a:lnTo>
                  <a:lnTo>
                    <a:pt x="88" y="18"/>
                  </a:lnTo>
                  <a:lnTo>
                    <a:pt x="88" y="18"/>
                  </a:lnTo>
                  <a:lnTo>
                    <a:pt x="90" y="22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20" y="72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10" y="74"/>
                  </a:lnTo>
                  <a:lnTo>
                    <a:pt x="4" y="76"/>
                  </a:lnTo>
                  <a:lnTo>
                    <a:pt x="2" y="80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2" y="92"/>
                  </a:lnTo>
                  <a:lnTo>
                    <a:pt x="4" y="96"/>
                  </a:lnTo>
                  <a:lnTo>
                    <a:pt x="10" y="100"/>
                  </a:lnTo>
                  <a:lnTo>
                    <a:pt x="14" y="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6583363" y="12271375"/>
              <a:ext cx="371475" cy="161925"/>
            </a:xfrm>
            <a:custGeom>
              <a:rect b="b" l="l" r="r" t="t"/>
              <a:pathLst>
                <a:path extrusionOk="0" h="102" w="234">
                  <a:moveTo>
                    <a:pt x="14" y="102"/>
                  </a:moveTo>
                  <a:lnTo>
                    <a:pt x="14" y="102"/>
                  </a:lnTo>
                  <a:lnTo>
                    <a:pt x="20" y="100"/>
                  </a:lnTo>
                  <a:lnTo>
                    <a:pt x="26" y="96"/>
                  </a:lnTo>
                  <a:lnTo>
                    <a:pt x="28" y="92"/>
                  </a:lnTo>
                  <a:lnTo>
                    <a:pt x="30" y="86"/>
                  </a:lnTo>
                  <a:lnTo>
                    <a:pt x="30" y="86"/>
                  </a:lnTo>
                  <a:lnTo>
                    <a:pt x="28" y="82"/>
                  </a:lnTo>
                  <a:lnTo>
                    <a:pt x="28" y="82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100" y="32"/>
                  </a:lnTo>
                  <a:lnTo>
                    <a:pt x="104" y="32"/>
                  </a:lnTo>
                  <a:lnTo>
                    <a:pt x="104" y="32"/>
                  </a:lnTo>
                  <a:lnTo>
                    <a:pt x="110" y="30"/>
                  </a:lnTo>
                  <a:lnTo>
                    <a:pt x="110" y="30"/>
                  </a:lnTo>
                  <a:lnTo>
                    <a:pt x="148" y="62"/>
                  </a:lnTo>
                  <a:lnTo>
                    <a:pt x="148" y="62"/>
                  </a:lnTo>
                  <a:lnTo>
                    <a:pt x="148" y="64"/>
                  </a:lnTo>
                  <a:lnTo>
                    <a:pt x="148" y="64"/>
                  </a:lnTo>
                  <a:lnTo>
                    <a:pt x="148" y="70"/>
                  </a:lnTo>
                  <a:lnTo>
                    <a:pt x="152" y="76"/>
                  </a:lnTo>
                  <a:lnTo>
                    <a:pt x="156" y="78"/>
                  </a:lnTo>
                  <a:lnTo>
                    <a:pt x="162" y="80"/>
                  </a:lnTo>
                  <a:lnTo>
                    <a:pt x="162" y="80"/>
                  </a:lnTo>
                  <a:lnTo>
                    <a:pt x="168" y="78"/>
                  </a:lnTo>
                  <a:lnTo>
                    <a:pt x="172" y="76"/>
                  </a:lnTo>
                  <a:lnTo>
                    <a:pt x="176" y="70"/>
                  </a:lnTo>
                  <a:lnTo>
                    <a:pt x="176" y="64"/>
                  </a:lnTo>
                  <a:lnTo>
                    <a:pt x="176" y="64"/>
                  </a:lnTo>
                  <a:lnTo>
                    <a:pt x="176" y="60"/>
                  </a:lnTo>
                  <a:lnTo>
                    <a:pt x="214" y="26"/>
                  </a:lnTo>
                  <a:lnTo>
                    <a:pt x="214" y="26"/>
                  </a:lnTo>
                  <a:lnTo>
                    <a:pt x="220" y="28"/>
                  </a:lnTo>
                  <a:lnTo>
                    <a:pt x="220" y="28"/>
                  </a:lnTo>
                  <a:lnTo>
                    <a:pt x="226" y="28"/>
                  </a:lnTo>
                  <a:lnTo>
                    <a:pt x="230" y="24"/>
                  </a:lnTo>
                  <a:lnTo>
                    <a:pt x="234" y="20"/>
                  </a:lnTo>
                  <a:lnTo>
                    <a:pt x="234" y="14"/>
                  </a:lnTo>
                  <a:lnTo>
                    <a:pt x="234" y="14"/>
                  </a:lnTo>
                  <a:lnTo>
                    <a:pt x="234" y="8"/>
                  </a:lnTo>
                  <a:lnTo>
                    <a:pt x="230" y="4"/>
                  </a:lnTo>
                  <a:lnTo>
                    <a:pt x="226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4" y="0"/>
                  </a:lnTo>
                  <a:lnTo>
                    <a:pt x="210" y="4"/>
                  </a:lnTo>
                  <a:lnTo>
                    <a:pt x="206" y="8"/>
                  </a:lnTo>
                  <a:lnTo>
                    <a:pt x="206" y="14"/>
                  </a:lnTo>
                  <a:lnTo>
                    <a:pt x="206" y="14"/>
                  </a:lnTo>
                  <a:lnTo>
                    <a:pt x="206" y="20"/>
                  </a:lnTo>
                  <a:lnTo>
                    <a:pt x="206" y="20"/>
                  </a:lnTo>
                  <a:lnTo>
                    <a:pt x="170" y="52"/>
                  </a:lnTo>
                  <a:lnTo>
                    <a:pt x="170" y="52"/>
                  </a:lnTo>
                  <a:lnTo>
                    <a:pt x="166" y="50"/>
                  </a:lnTo>
                  <a:lnTo>
                    <a:pt x="162" y="50"/>
                  </a:lnTo>
                  <a:lnTo>
                    <a:pt x="162" y="50"/>
                  </a:lnTo>
                  <a:lnTo>
                    <a:pt x="158" y="52"/>
                  </a:lnTo>
                  <a:lnTo>
                    <a:pt x="154" y="54"/>
                  </a:lnTo>
                  <a:lnTo>
                    <a:pt x="154" y="54"/>
                  </a:lnTo>
                  <a:lnTo>
                    <a:pt x="116" y="22"/>
                  </a:lnTo>
                  <a:lnTo>
                    <a:pt x="116" y="22"/>
                  </a:lnTo>
                  <a:lnTo>
                    <a:pt x="118" y="18"/>
                  </a:lnTo>
                  <a:lnTo>
                    <a:pt x="118" y="18"/>
                  </a:lnTo>
                  <a:lnTo>
                    <a:pt x="116" y="12"/>
                  </a:lnTo>
                  <a:lnTo>
                    <a:pt x="114" y="8"/>
                  </a:lnTo>
                  <a:lnTo>
                    <a:pt x="110" y="4"/>
                  </a:lnTo>
                  <a:lnTo>
                    <a:pt x="104" y="4"/>
                  </a:lnTo>
                  <a:lnTo>
                    <a:pt x="104" y="4"/>
                  </a:lnTo>
                  <a:lnTo>
                    <a:pt x="98" y="4"/>
                  </a:lnTo>
                  <a:lnTo>
                    <a:pt x="94" y="8"/>
                  </a:lnTo>
                  <a:lnTo>
                    <a:pt x="90" y="12"/>
                  </a:lnTo>
                  <a:lnTo>
                    <a:pt x="88" y="18"/>
                  </a:lnTo>
                  <a:lnTo>
                    <a:pt x="88" y="18"/>
                  </a:lnTo>
                  <a:lnTo>
                    <a:pt x="90" y="22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20" y="72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10" y="74"/>
                  </a:lnTo>
                  <a:lnTo>
                    <a:pt x="4" y="76"/>
                  </a:lnTo>
                  <a:lnTo>
                    <a:pt x="2" y="80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2" y="92"/>
                  </a:lnTo>
                  <a:lnTo>
                    <a:pt x="4" y="96"/>
                  </a:lnTo>
                  <a:lnTo>
                    <a:pt x="10" y="100"/>
                  </a:lnTo>
                  <a:lnTo>
                    <a:pt x="14" y="10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6" name="Google Shape;556;p39"/>
          <p:cNvSpPr/>
          <p:nvPr/>
        </p:nvSpPr>
        <p:spPr>
          <a:xfrm>
            <a:off x="0" y="4953938"/>
            <a:ext cx="9133200" cy="18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highlight>
                <a:schemeClr val="accent6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39"/>
          <p:cNvSpPr/>
          <p:nvPr/>
        </p:nvSpPr>
        <p:spPr>
          <a:xfrm>
            <a:off x="566704" y="881108"/>
            <a:ext cx="11490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900"/>
              <a:buFont typeface="Arial"/>
              <a:buNone/>
            </a:pPr>
            <a:r>
              <a:rPr b="1" lang="ko" sz="900">
                <a:solidFill>
                  <a:srgbClr val="606060"/>
                </a:solidFill>
              </a:rPr>
              <a:t>회원 관리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75" y="1297025"/>
            <a:ext cx="3724299" cy="2958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9" name="Google Shape;5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4075" y="683950"/>
            <a:ext cx="3538650" cy="37799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0" name="Google Shape;560;p39"/>
          <p:cNvSpPr/>
          <p:nvPr/>
        </p:nvSpPr>
        <p:spPr>
          <a:xfrm>
            <a:off x="0" y="0"/>
            <a:ext cx="1182000" cy="1067700"/>
          </a:xfrm>
          <a:prstGeom prst="rect">
            <a:avLst/>
          </a:pr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39"/>
          <p:cNvSpPr/>
          <p:nvPr/>
        </p:nvSpPr>
        <p:spPr>
          <a:xfrm>
            <a:off x="269519" y="241161"/>
            <a:ext cx="12636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1" i="0" lang="ko" sz="4500" u="none" cap="none" strike="noStrike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0</a:t>
            </a:r>
            <a:r>
              <a:rPr b="1" lang="ko" sz="45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5</a:t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62" name="Google Shape;562;p39"/>
          <p:cNvSpPr/>
          <p:nvPr/>
        </p:nvSpPr>
        <p:spPr>
          <a:xfrm>
            <a:off x="1402074" y="335941"/>
            <a:ext cx="1983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A1E"/>
              </a:buClr>
              <a:buSzPts val="2100"/>
              <a:buFont typeface="Arial"/>
              <a:buNone/>
            </a:pPr>
            <a:r>
              <a:rPr b="1" lang="ko" sz="2100">
                <a:solidFill>
                  <a:srgbClr val="F58A1E"/>
                </a:solidFill>
                <a:latin typeface="Jua"/>
                <a:ea typeface="Jua"/>
                <a:cs typeface="Jua"/>
                <a:sym typeface="Jua"/>
              </a:rPr>
              <a:t>관리자 페이지</a:t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0"/>
          <p:cNvSpPr/>
          <p:nvPr/>
        </p:nvSpPr>
        <p:spPr>
          <a:xfrm>
            <a:off x="0" y="5161"/>
            <a:ext cx="9133200" cy="513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8" name="Google Shape;568;p40"/>
          <p:cNvGrpSpPr/>
          <p:nvPr/>
        </p:nvGrpSpPr>
        <p:grpSpPr>
          <a:xfrm>
            <a:off x="2760676" y="2881287"/>
            <a:ext cx="172806" cy="171281"/>
            <a:chOff x="9332913" y="9747250"/>
            <a:chExt cx="584200" cy="579437"/>
          </a:xfrm>
        </p:grpSpPr>
        <p:sp>
          <p:nvSpPr>
            <p:cNvPr id="569" name="Google Shape;569;p40"/>
            <p:cNvSpPr/>
            <p:nvPr/>
          </p:nvSpPr>
          <p:spPr>
            <a:xfrm>
              <a:off x="9332913" y="9747250"/>
              <a:ext cx="584200" cy="579437"/>
            </a:xfrm>
            <a:custGeom>
              <a:rect b="b" l="l" r="r" t="t"/>
              <a:pathLst>
                <a:path extrusionOk="0" h="365" w="368">
                  <a:moveTo>
                    <a:pt x="366" y="2"/>
                  </a:moveTo>
                  <a:lnTo>
                    <a:pt x="366" y="2"/>
                  </a:lnTo>
                  <a:lnTo>
                    <a:pt x="360" y="0"/>
                  </a:lnTo>
                  <a:lnTo>
                    <a:pt x="360" y="0"/>
                  </a:lnTo>
                  <a:lnTo>
                    <a:pt x="332" y="0"/>
                  </a:lnTo>
                  <a:lnTo>
                    <a:pt x="306" y="4"/>
                  </a:lnTo>
                  <a:lnTo>
                    <a:pt x="284" y="8"/>
                  </a:lnTo>
                  <a:lnTo>
                    <a:pt x="262" y="16"/>
                  </a:lnTo>
                  <a:lnTo>
                    <a:pt x="262" y="16"/>
                  </a:lnTo>
                  <a:lnTo>
                    <a:pt x="244" y="26"/>
                  </a:lnTo>
                  <a:lnTo>
                    <a:pt x="224" y="38"/>
                  </a:lnTo>
                  <a:lnTo>
                    <a:pt x="204" y="54"/>
                  </a:lnTo>
                  <a:lnTo>
                    <a:pt x="182" y="74"/>
                  </a:lnTo>
                  <a:lnTo>
                    <a:pt x="182" y="74"/>
                  </a:lnTo>
                  <a:lnTo>
                    <a:pt x="142" y="118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54" y="124"/>
                  </a:lnTo>
                  <a:lnTo>
                    <a:pt x="52" y="126"/>
                  </a:lnTo>
                  <a:lnTo>
                    <a:pt x="2" y="211"/>
                  </a:lnTo>
                  <a:lnTo>
                    <a:pt x="2" y="211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16" y="235"/>
                  </a:lnTo>
                  <a:lnTo>
                    <a:pt x="16" y="235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4" y="237"/>
                  </a:lnTo>
                  <a:lnTo>
                    <a:pt x="86" y="217"/>
                  </a:lnTo>
                  <a:lnTo>
                    <a:pt x="150" y="281"/>
                  </a:lnTo>
                  <a:lnTo>
                    <a:pt x="130" y="343"/>
                  </a:lnTo>
                  <a:lnTo>
                    <a:pt x="130" y="343"/>
                  </a:lnTo>
                  <a:lnTo>
                    <a:pt x="130" y="347"/>
                  </a:lnTo>
                  <a:lnTo>
                    <a:pt x="132" y="349"/>
                  </a:lnTo>
                  <a:lnTo>
                    <a:pt x="146" y="363"/>
                  </a:lnTo>
                  <a:lnTo>
                    <a:pt x="146" y="363"/>
                  </a:lnTo>
                  <a:lnTo>
                    <a:pt x="152" y="365"/>
                  </a:lnTo>
                  <a:lnTo>
                    <a:pt x="152" y="365"/>
                  </a:lnTo>
                  <a:lnTo>
                    <a:pt x="154" y="365"/>
                  </a:lnTo>
                  <a:lnTo>
                    <a:pt x="242" y="315"/>
                  </a:lnTo>
                  <a:lnTo>
                    <a:pt x="242" y="315"/>
                  </a:lnTo>
                  <a:lnTo>
                    <a:pt x="244" y="313"/>
                  </a:lnTo>
                  <a:lnTo>
                    <a:pt x="244" y="309"/>
                  </a:lnTo>
                  <a:lnTo>
                    <a:pt x="250" y="223"/>
                  </a:lnTo>
                  <a:lnTo>
                    <a:pt x="250" y="223"/>
                  </a:lnTo>
                  <a:lnTo>
                    <a:pt x="294" y="184"/>
                  </a:lnTo>
                  <a:lnTo>
                    <a:pt x="294" y="184"/>
                  </a:lnTo>
                  <a:lnTo>
                    <a:pt x="312" y="164"/>
                  </a:lnTo>
                  <a:lnTo>
                    <a:pt x="328" y="144"/>
                  </a:lnTo>
                  <a:lnTo>
                    <a:pt x="340" y="124"/>
                  </a:lnTo>
                  <a:lnTo>
                    <a:pt x="350" y="104"/>
                  </a:lnTo>
                  <a:lnTo>
                    <a:pt x="350" y="104"/>
                  </a:lnTo>
                  <a:lnTo>
                    <a:pt x="358" y="82"/>
                  </a:lnTo>
                  <a:lnTo>
                    <a:pt x="364" y="60"/>
                  </a:lnTo>
                  <a:lnTo>
                    <a:pt x="366" y="34"/>
                  </a:lnTo>
                  <a:lnTo>
                    <a:pt x="368" y="6"/>
                  </a:lnTo>
                  <a:lnTo>
                    <a:pt x="368" y="6"/>
                  </a:lnTo>
                  <a:lnTo>
                    <a:pt x="366" y="2"/>
                  </a:lnTo>
                  <a:close/>
                  <a:moveTo>
                    <a:pt x="296" y="94"/>
                  </a:moveTo>
                  <a:lnTo>
                    <a:pt x="296" y="94"/>
                  </a:lnTo>
                  <a:lnTo>
                    <a:pt x="288" y="92"/>
                  </a:lnTo>
                  <a:lnTo>
                    <a:pt x="280" y="88"/>
                  </a:lnTo>
                  <a:lnTo>
                    <a:pt x="280" y="88"/>
                  </a:lnTo>
                  <a:lnTo>
                    <a:pt x="276" y="80"/>
                  </a:lnTo>
                  <a:lnTo>
                    <a:pt x="274" y="72"/>
                  </a:lnTo>
                  <a:lnTo>
                    <a:pt x="274" y="72"/>
                  </a:lnTo>
                  <a:lnTo>
                    <a:pt x="276" y="64"/>
                  </a:lnTo>
                  <a:lnTo>
                    <a:pt x="280" y="56"/>
                  </a:lnTo>
                  <a:lnTo>
                    <a:pt x="280" y="56"/>
                  </a:lnTo>
                  <a:lnTo>
                    <a:pt x="288" y="52"/>
                  </a:lnTo>
                  <a:lnTo>
                    <a:pt x="296" y="50"/>
                  </a:lnTo>
                  <a:lnTo>
                    <a:pt x="296" y="50"/>
                  </a:lnTo>
                  <a:lnTo>
                    <a:pt x="304" y="52"/>
                  </a:lnTo>
                  <a:lnTo>
                    <a:pt x="310" y="56"/>
                  </a:lnTo>
                  <a:lnTo>
                    <a:pt x="310" y="56"/>
                  </a:lnTo>
                  <a:lnTo>
                    <a:pt x="316" y="64"/>
                  </a:lnTo>
                  <a:lnTo>
                    <a:pt x="316" y="72"/>
                  </a:lnTo>
                  <a:lnTo>
                    <a:pt x="316" y="72"/>
                  </a:lnTo>
                  <a:lnTo>
                    <a:pt x="316" y="80"/>
                  </a:lnTo>
                  <a:lnTo>
                    <a:pt x="310" y="88"/>
                  </a:lnTo>
                  <a:lnTo>
                    <a:pt x="310" y="88"/>
                  </a:lnTo>
                  <a:lnTo>
                    <a:pt x="304" y="92"/>
                  </a:lnTo>
                  <a:lnTo>
                    <a:pt x="296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9332913" y="9747250"/>
              <a:ext cx="584200" cy="579437"/>
            </a:xfrm>
            <a:custGeom>
              <a:rect b="b" l="l" r="r" t="t"/>
              <a:pathLst>
                <a:path extrusionOk="0" h="365" w="368">
                  <a:moveTo>
                    <a:pt x="366" y="2"/>
                  </a:moveTo>
                  <a:lnTo>
                    <a:pt x="366" y="2"/>
                  </a:lnTo>
                  <a:lnTo>
                    <a:pt x="360" y="0"/>
                  </a:lnTo>
                  <a:lnTo>
                    <a:pt x="360" y="0"/>
                  </a:lnTo>
                  <a:lnTo>
                    <a:pt x="332" y="0"/>
                  </a:lnTo>
                  <a:lnTo>
                    <a:pt x="306" y="4"/>
                  </a:lnTo>
                  <a:lnTo>
                    <a:pt x="284" y="8"/>
                  </a:lnTo>
                  <a:lnTo>
                    <a:pt x="262" y="16"/>
                  </a:lnTo>
                  <a:lnTo>
                    <a:pt x="262" y="16"/>
                  </a:lnTo>
                  <a:lnTo>
                    <a:pt x="244" y="26"/>
                  </a:lnTo>
                  <a:lnTo>
                    <a:pt x="224" y="38"/>
                  </a:lnTo>
                  <a:lnTo>
                    <a:pt x="204" y="54"/>
                  </a:lnTo>
                  <a:lnTo>
                    <a:pt x="182" y="74"/>
                  </a:lnTo>
                  <a:lnTo>
                    <a:pt x="182" y="74"/>
                  </a:lnTo>
                  <a:lnTo>
                    <a:pt x="142" y="118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54" y="124"/>
                  </a:lnTo>
                  <a:lnTo>
                    <a:pt x="52" y="126"/>
                  </a:lnTo>
                  <a:lnTo>
                    <a:pt x="2" y="211"/>
                  </a:lnTo>
                  <a:lnTo>
                    <a:pt x="2" y="211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16" y="235"/>
                  </a:lnTo>
                  <a:lnTo>
                    <a:pt x="16" y="235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4" y="237"/>
                  </a:lnTo>
                  <a:lnTo>
                    <a:pt x="86" y="217"/>
                  </a:lnTo>
                  <a:lnTo>
                    <a:pt x="150" y="281"/>
                  </a:lnTo>
                  <a:lnTo>
                    <a:pt x="130" y="343"/>
                  </a:lnTo>
                  <a:lnTo>
                    <a:pt x="130" y="343"/>
                  </a:lnTo>
                  <a:lnTo>
                    <a:pt x="130" y="347"/>
                  </a:lnTo>
                  <a:lnTo>
                    <a:pt x="132" y="349"/>
                  </a:lnTo>
                  <a:lnTo>
                    <a:pt x="146" y="363"/>
                  </a:lnTo>
                  <a:lnTo>
                    <a:pt x="146" y="363"/>
                  </a:lnTo>
                  <a:lnTo>
                    <a:pt x="152" y="365"/>
                  </a:lnTo>
                  <a:lnTo>
                    <a:pt x="152" y="365"/>
                  </a:lnTo>
                  <a:lnTo>
                    <a:pt x="154" y="365"/>
                  </a:lnTo>
                  <a:lnTo>
                    <a:pt x="242" y="315"/>
                  </a:lnTo>
                  <a:lnTo>
                    <a:pt x="242" y="315"/>
                  </a:lnTo>
                  <a:lnTo>
                    <a:pt x="244" y="313"/>
                  </a:lnTo>
                  <a:lnTo>
                    <a:pt x="244" y="309"/>
                  </a:lnTo>
                  <a:lnTo>
                    <a:pt x="250" y="223"/>
                  </a:lnTo>
                  <a:lnTo>
                    <a:pt x="250" y="223"/>
                  </a:lnTo>
                  <a:lnTo>
                    <a:pt x="294" y="184"/>
                  </a:lnTo>
                  <a:lnTo>
                    <a:pt x="294" y="184"/>
                  </a:lnTo>
                  <a:lnTo>
                    <a:pt x="312" y="164"/>
                  </a:lnTo>
                  <a:lnTo>
                    <a:pt x="328" y="144"/>
                  </a:lnTo>
                  <a:lnTo>
                    <a:pt x="340" y="124"/>
                  </a:lnTo>
                  <a:lnTo>
                    <a:pt x="350" y="104"/>
                  </a:lnTo>
                  <a:lnTo>
                    <a:pt x="350" y="104"/>
                  </a:lnTo>
                  <a:lnTo>
                    <a:pt x="358" y="82"/>
                  </a:lnTo>
                  <a:lnTo>
                    <a:pt x="364" y="60"/>
                  </a:lnTo>
                  <a:lnTo>
                    <a:pt x="366" y="34"/>
                  </a:lnTo>
                  <a:lnTo>
                    <a:pt x="368" y="6"/>
                  </a:lnTo>
                  <a:lnTo>
                    <a:pt x="368" y="6"/>
                  </a:lnTo>
                  <a:lnTo>
                    <a:pt x="366" y="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40"/>
            <p:cNvSpPr/>
            <p:nvPr/>
          </p:nvSpPr>
          <p:spPr>
            <a:xfrm>
              <a:off x="9767888" y="9826625"/>
              <a:ext cx="66675" cy="69850"/>
            </a:xfrm>
            <a:custGeom>
              <a:rect b="b" l="l" r="r" t="t"/>
              <a:pathLst>
                <a:path extrusionOk="0" h="44" w="42">
                  <a:moveTo>
                    <a:pt x="22" y="44"/>
                  </a:moveTo>
                  <a:lnTo>
                    <a:pt x="22" y="44"/>
                  </a:lnTo>
                  <a:lnTo>
                    <a:pt x="14" y="42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6" y="6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30" y="2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42" y="14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30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0" y="42"/>
                  </a:lnTo>
                  <a:lnTo>
                    <a:pt x="22" y="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2" name="Google Shape;572;p40"/>
          <p:cNvGrpSpPr/>
          <p:nvPr/>
        </p:nvGrpSpPr>
        <p:grpSpPr>
          <a:xfrm>
            <a:off x="1713037" y="2868148"/>
            <a:ext cx="202390" cy="198499"/>
            <a:chOff x="5791200" y="9702800"/>
            <a:chExt cx="684213" cy="671513"/>
          </a:xfrm>
        </p:grpSpPr>
        <p:sp>
          <p:nvSpPr>
            <p:cNvPr id="573" name="Google Shape;573;p40"/>
            <p:cNvSpPr/>
            <p:nvPr/>
          </p:nvSpPr>
          <p:spPr>
            <a:xfrm>
              <a:off x="5791200" y="9702800"/>
              <a:ext cx="671513" cy="671513"/>
            </a:xfrm>
            <a:custGeom>
              <a:rect b="b" l="l" r="r" t="t"/>
              <a:pathLst>
                <a:path extrusionOk="0" h="423" w="423">
                  <a:moveTo>
                    <a:pt x="413" y="423"/>
                  </a:moveTo>
                  <a:lnTo>
                    <a:pt x="10" y="423"/>
                  </a:lnTo>
                  <a:lnTo>
                    <a:pt x="10" y="423"/>
                  </a:lnTo>
                  <a:lnTo>
                    <a:pt x="6" y="421"/>
                  </a:lnTo>
                  <a:lnTo>
                    <a:pt x="2" y="419"/>
                  </a:lnTo>
                  <a:lnTo>
                    <a:pt x="0" y="417"/>
                  </a:lnTo>
                  <a:lnTo>
                    <a:pt x="0" y="413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8" y="6"/>
                  </a:lnTo>
                  <a:lnTo>
                    <a:pt x="18" y="8"/>
                  </a:lnTo>
                  <a:lnTo>
                    <a:pt x="18" y="403"/>
                  </a:lnTo>
                  <a:lnTo>
                    <a:pt x="413" y="403"/>
                  </a:lnTo>
                  <a:lnTo>
                    <a:pt x="413" y="403"/>
                  </a:lnTo>
                  <a:lnTo>
                    <a:pt x="417" y="403"/>
                  </a:lnTo>
                  <a:lnTo>
                    <a:pt x="421" y="407"/>
                  </a:lnTo>
                  <a:lnTo>
                    <a:pt x="423" y="409"/>
                  </a:lnTo>
                  <a:lnTo>
                    <a:pt x="423" y="413"/>
                  </a:lnTo>
                  <a:lnTo>
                    <a:pt x="423" y="413"/>
                  </a:lnTo>
                  <a:lnTo>
                    <a:pt x="423" y="417"/>
                  </a:lnTo>
                  <a:lnTo>
                    <a:pt x="421" y="419"/>
                  </a:lnTo>
                  <a:lnTo>
                    <a:pt x="417" y="421"/>
                  </a:lnTo>
                  <a:lnTo>
                    <a:pt x="413" y="4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5791200" y="9702800"/>
              <a:ext cx="671513" cy="671513"/>
            </a:xfrm>
            <a:custGeom>
              <a:rect b="b" l="l" r="r" t="t"/>
              <a:pathLst>
                <a:path extrusionOk="0" h="423" w="423">
                  <a:moveTo>
                    <a:pt x="413" y="423"/>
                  </a:moveTo>
                  <a:lnTo>
                    <a:pt x="10" y="423"/>
                  </a:lnTo>
                  <a:lnTo>
                    <a:pt x="10" y="423"/>
                  </a:lnTo>
                  <a:lnTo>
                    <a:pt x="6" y="421"/>
                  </a:lnTo>
                  <a:lnTo>
                    <a:pt x="2" y="419"/>
                  </a:lnTo>
                  <a:lnTo>
                    <a:pt x="0" y="417"/>
                  </a:lnTo>
                  <a:lnTo>
                    <a:pt x="0" y="413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8" y="6"/>
                  </a:lnTo>
                  <a:lnTo>
                    <a:pt x="18" y="8"/>
                  </a:lnTo>
                  <a:lnTo>
                    <a:pt x="18" y="403"/>
                  </a:lnTo>
                  <a:lnTo>
                    <a:pt x="413" y="403"/>
                  </a:lnTo>
                  <a:lnTo>
                    <a:pt x="413" y="403"/>
                  </a:lnTo>
                  <a:lnTo>
                    <a:pt x="417" y="403"/>
                  </a:lnTo>
                  <a:lnTo>
                    <a:pt x="421" y="407"/>
                  </a:lnTo>
                  <a:lnTo>
                    <a:pt x="423" y="409"/>
                  </a:lnTo>
                  <a:lnTo>
                    <a:pt x="423" y="413"/>
                  </a:lnTo>
                  <a:lnTo>
                    <a:pt x="423" y="413"/>
                  </a:lnTo>
                  <a:lnTo>
                    <a:pt x="423" y="417"/>
                  </a:lnTo>
                  <a:lnTo>
                    <a:pt x="421" y="419"/>
                  </a:lnTo>
                  <a:lnTo>
                    <a:pt x="417" y="421"/>
                  </a:lnTo>
                  <a:lnTo>
                    <a:pt x="413" y="42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5797550" y="9779000"/>
              <a:ext cx="611188" cy="322262"/>
            </a:xfrm>
            <a:custGeom>
              <a:rect b="b" l="l" r="r" t="t"/>
              <a:pathLst>
                <a:path extrusionOk="0" h="203" w="385">
                  <a:moveTo>
                    <a:pt x="10" y="203"/>
                  </a:moveTo>
                  <a:lnTo>
                    <a:pt x="0" y="187"/>
                  </a:lnTo>
                  <a:lnTo>
                    <a:pt x="201" y="50"/>
                  </a:lnTo>
                  <a:lnTo>
                    <a:pt x="201" y="50"/>
                  </a:lnTo>
                  <a:lnTo>
                    <a:pt x="209" y="48"/>
                  </a:lnTo>
                  <a:lnTo>
                    <a:pt x="217" y="50"/>
                  </a:lnTo>
                  <a:lnTo>
                    <a:pt x="291" y="86"/>
                  </a:lnTo>
                  <a:lnTo>
                    <a:pt x="371" y="0"/>
                  </a:lnTo>
                  <a:lnTo>
                    <a:pt x="385" y="12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299" y="104"/>
                  </a:lnTo>
                  <a:lnTo>
                    <a:pt x="293" y="106"/>
                  </a:lnTo>
                  <a:lnTo>
                    <a:pt x="289" y="106"/>
                  </a:lnTo>
                  <a:lnTo>
                    <a:pt x="283" y="106"/>
                  </a:lnTo>
                  <a:lnTo>
                    <a:pt x="211" y="68"/>
                  </a:lnTo>
                  <a:lnTo>
                    <a:pt x="1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40"/>
            <p:cNvSpPr/>
            <p:nvPr/>
          </p:nvSpPr>
          <p:spPr>
            <a:xfrm>
              <a:off x="6326188" y="9702800"/>
              <a:ext cx="149225" cy="155575"/>
            </a:xfrm>
            <a:custGeom>
              <a:rect b="b" l="l" r="r" t="t"/>
              <a:pathLst>
                <a:path extrusionOk="0" h="98" w="94">
                  <a:moveTo>
                    <a:pt x="94" y="8"/>
                  </a:moveTo>
                  <a:lnTo>
                    <a:pt x="62" y="94"/>
                  </a:lnTo>
                  <a:lnTo>
                    <a:pt x="62" y="94"/>
                  </a:lnTo>
                  <a:lnTo>
                    <a:pt x="60" y="98"/>
                  </a:lnTo>
                  <a:lnTo>
                    <a:pt x="56" y="98"/>
                  </a:lnTo>
                  <a:lnTo>
                    <a:pt x="54" y="98"/>
                  </a:lnTo>
                  <a:lnTo>
                    <a:pt x="52" y="94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0" y="60"/>
                  </a:lnTo>
                  <a:lnTo>
                    <a:pt x="36" y="58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2"/>
                  </a:lnTo>
                  <a:lnTo>
                    <a:pt x="2" y="4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90" y="0"/>
                  </a:lnTo>
                  <a:lnTo>
                    <a:pt x="92" y="2"/>
                  </a:lnTo>
                  <a:lnTo>
                    <a:pt x="94" y="4"/>
                  </a:lnTo>
                  <a:lnTo>
                    <a:pt x="9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6326188" y="9702800"/>
              <a:ext cx="149225" cy="155575"/>
            </a:xfrm>
            <a:custGeom>
              <a:rect b="b" l="l" r="r" t="t"/>
              <a:pathLst>
                <a:path extrusionOk="0" h="98" w="94">
                  <a:moveTo>
                    <a:pt x="94" y="8"/>
                  </a:moveTo>
                  <a:lnTo>
                    <a:pt x="62" y="94"/>
                  </a:lnTo>
                  <a:lnTo>
                    <a:pt x="62" y="94"/>
                  </a:lnTo>
                  <a:lnTo>
                    <a:pt x="60" y="98"/>
                  </a:lnTo>
                  <a:lnTo>
                    <a:pt x="56" y="98"/>
                  </a:lnTo>
                  <a:lnTo>
                    <a:pt x="54" y="98"/>
                  </a:lnTo>
                  <a:lnTo>
                    <a:pt x="52" y="94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0" y="60"/>
                  </a:lnTo>
                  <a:lnTo>
                    <a:pt x="36" y="58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2"/>
                  </a:lnTo>
                  <a:lnTo>
                    <a:pt x="2" y="4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90" y="0"/>
                  </a:lnTo>
                  <a:lnTo>
                    <a:pt x="92" y="2"/>
                  </a:lnTo>
                  <a:lnTo>
                    <a:pt x="94" y="4"/>
                  </a:lnTo>
                  <a:lnTo>
                    <a:pt x="94" y="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5889625" y="10056813"/>
              <a:ext cx="85725" cy="234950"/>
            </a:xfrm>
            <a:custGeom>
              <a:rect b="b" l="l" r="r" t="t"/>
              <a:pathLst>
                <a:path extrusionOk="0" h="148" w="54">
                  <a:moveTo>
                    <a:pt x="0" y="36"/>
                  </a:moveTo>
                  <a:lnTo>
                    <a:pt x="0" y="148"/>
                  </a:lnTo>
                  <a:lnTo>
                    <a:pt x="54" y="148"/>
                  </a:lnTo>
                  <a:lnTo>
                    <a:pt x="54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40"/>
            <p:cNvSpPr/>
            <p:nvPr/>
          </p:nvSpPr>
          <p:spPr>
            <a:xfrm>
              <a:off x="6019800" y="9969500"/>
              <a:ext cx="84138" cy="322262"/>
            </a:xfrm>
            <a:custGeom>
              <a:rect b="b" l="l" r="r" t="t"/>
              <a:pathLst>
                <a:path extrusionOk="0" h="203" w="53">
                  <a:moveTo>
                    <a:pt x="0" y="36"/>
                  </a:moveTo>
                  <a:lnTo>
                    <a:pt x="0" y="203"/>
                  </a:lnTo>
                  <a:lnTo>
                    <a:pt x="53" y="203"/>
                  </a:lnTo>
                  <a:lnTo>
                    <a:pt x="53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40"/>
            <p:cNvSpPr/>
            <p:nvPr/>
          </p:nvSpPr>
          <p:spPr>
            <a:xfrm>
              <a:off x="6148388" y="9956800"/>
              <a:ext cx="85725" cy="334962"/>
            </a:xfrm>
            <a:custGeom>
              <a:rect b="b" l="l" r="r" t="t"/>
              <a:pathLst>
                <a:path extrusionOk="0" h="211" w="54">
                  <a:moveTo>
                    <a:pt x="0" y="0"/>
                  </a:moveTo>
                  <a:lnTo>
                    <a:pt x="0" y="211"/>
                  </a:lnTo>
                  <a:lnTo>
                    <a:pt x="54" y="211"/>
                  </a:lnTo>
                  <a:lnTo>
                    <a:pt x="54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40"/>
            <p:cNvSpPr/>
            <p:nvPr/>
          </p:nvSpPr>
          <p:spPr>
            <a:xfrm>
              <a:off x="6278563" y="9912350"/>
              <a:ext cx="85725" cy="379412"/>
            </a:xfrm>
            <a:custGeom>
              <a:rect b="b" l="l" r="r" t="t"/>
              <a:pathLst>
                <a:path extrusionOk="0" h="239" w="54">
                  <a:moveTo>
                    <a:pt x="0" y="58"/>
                  </a:moveTo>
                  <a:lnTo>
                    <a:pt x="0" y="239"/>
                  </a:lnTo>
                  <a:lnTo>
                    <a:pt x="54" y="239"/>
                  </a:lnTo>
                  <a:lnTo>
                    <a:pt x="54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2" name="Google Shape;582;p40"/>
          <p:cNvGrpSpPr/>
          <p:nvPr/>
        </p:nvGrpSpPr>
        <p:grpSpPr>
          <a:xfrm>
            <a:off x="1922001" y="3576738"/>
            <a:ext cx="165293" cy="171751"/>
            <a:chOff x="6497638" y="12099925"/>
            <a:chExt cx="558800" cy="581025"/>
          </a:xfrm>
        </p:grpSpPr>
        <p:sp>
          <p:nvSpPr>
            <p:cNvPr id="583" name="Google Shape;583;p40"/>
            <p:cNvSpPr/>
            <p:nvPr/>
          </p:nvSpPr>
          <p:spPr>
            <a:xfrm>
              <a:off x="6497638" y="12099925"/>
              <a:ext cx="558800" cy="581025"/>
            </a:xfrm>
            <a:custGeom>
              <a:rect b="b" l="l" r="r" t="t"/>
              <a:pathLst>
                <a:path extrusionOk="0" h="366" w="352">
                  <a:moveTo>
                    <a:pt x="316" y="238"/>
                  </a:moveTo>
                  <a:lnTo>
                    <a:pt x="36" y="238"/>
                  </a:lnTo>
                  <a:lnTo>
                    <a:pt x="36" y="64"/>
                  </a:lnTo>
                  <a:lnTo>
                    <a:pt x="316" y="64"/>
                  </a:lnTo>
                  <a:lnTo>
                    <a:pt x="316" y="238"/>
                  </a:lnTo>
                  <a:close/>
                  <a:moveTo>
                    <a:pt x="334" y="30"/>
                  </a:moveTo>
                  <a:lnTo>
                    <a:pt x="194" y="30"/>
                  </a:lnTo>
                  <a:lnTo>
                    <a:pt x="194" y="30"/>
                  </a:lnTo>
                  <a:lnTo>
                    <a:pt x="196" y="26"/>
                  </a:lnTo>
                  <a:lnTo>
                    <a:pt x="196" y="20"/>
                  </a:lnTo>
                  <a:lnTo>
                    <a:pt x="196" y="20"/>
                  </a:lnTo>
                  <a:lnTo>
                    <a:pt x="194" y="12"/>
                  </a:lnTo>
                  <a:lnTo>
                    <a:pt x="190" y="6"/>
                  </a:lnTo>
                  <a:lnTo>
                    <a:pt x="184" y="2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68" y="2"/>
                  </a:lnTo>
                  <a:lnTo>
                    <a:pt x="162" y="6"/>
                  </a:lnTo>
                  <a:lnTo>
                    <a:pt x="158" y="12"/>
                  </a:lnTo>
                  <a:lnTo>
                    <a:pt x="156" y="20"/>
                  </a:lnTo>
                  <a:lnTo>
                    <a:pt x="156" y="20"/>
                  </a:lnTo>
                  <a:lnTo>
                    <a:pt x="156" y="26"/>
                  </a:lnTo>
                  <a:lnTo>
                    <a:pt x="158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2" y="32"/>
                  </a:lnTo>
                  <a:lnTo>
                    <a:pt x="6" y="36"/>
                  </a:lnTo>
                  <a:lnTo>
                    <a:pt x="2" y="42"/>
                  </a:lnTo>
                  <a:lnTo>
                    <a:pt x="0" y="50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2" y="264"/>
                  </a:lnTo>
                  <a:lnTo>
                    <a:pt x="6" y="270"/>
                  </a:lnTo>
                  <a:lnTo>
                    <a:pt x="12" y="274"/>
                  </a:lnTo>
                  <a:lnTo>
                    <a:pt x="18" y="276"/>
                  </a:lnTo>
                  <a:lnTo>
                    <a:pt x="132" y="276"/>
                  </a:lnTo>
                  <a:lnTo>
                    <a:pt x="110" y="354"/>
                  </a:lnTo>
                  <a:lnTo>
                    <a:pt x="110" y="354"/>
                  </a:lnTo>
                  <a:lnTo>
                    <a:pt x="110" y="358"/>
                  </a:lnTo>
                  <a:lnTo>
                    <a:pt x="112" y="362"/>
                  </a:lnTo>
                  <a:lnTo>
                    <a:pt x="114" y="364"/>
                  </a:lnTo>
                  <a:lnTo>
                    <a:pt x="118" y="366"/>
                  </a:lnTo>
                  <a:lnTo>
                    <a:pt x="126" y="366"/>
                  </a:lnTo>
                  <a:lnTo>
                    <a:pt x="126" y="366"/>
                  </a:lnTo>
                  <a:lnTo>
                    <a:pt x="130" y="366"/>
                  </a:lnTo>
                  <a:lnTo>
                    <a:pt x="134" y="366"/>
                  </a:lnTo>
                  <a:lnTo>
                    <a:pt x="138" y="362"/>
                  </a:lnTo>
                  <a:lnTo>
                    <a:pt x="140" y="358"/>
                  </a:lnTo>
                  <a:lnTo>
                    <a:pt x="164" y="276"/>
                  </a:lnTo>
                  <a:lnTo>
                    <a:pt x="188" y="276"/>
                  </a:lnTo>
                  <a:lnTo>
                    <a:pt x="212" y="358"/>
                  </a:lnTo>
                  <a:lnTo>
                    <a:pt x="212" y="358"/>
                  </a:lnTo>
                  <a:lnTo>
                    <a:pt x="214" y="362"/>
                  </a:lnTo>
                  <a:lnTo>
                    <a:pt x="218" y="366"/>
                  </a:lnTo>
                  <a:lnTo>
                    <a:pt x="222" y="366"/>
                  </a:lnTo>
                  <a:lnTo>
                    <a:pt x="226" y="366"/>
                  </a:lnTo>
                  <a:lnTo>
                    <a:pt x="234" y="366"/>
                  </a:lnTo>
                  <a:lnTo>
                    <a:pt x="234" y="366"/>
                  </a:lnTo>
                  <a:lnTo>
                    <a:pt x="238" y="364"/>
                  </a:lnTo>
                  <a:lnTo>
                    <a:pt x="240" y="362"/>
                  </a:lnTo>
                  <a:lnTo>
                    <a:pt x="242" y="358"/>
                  </a:lnTo>
                  <a:lnTo>
                    <a:pt x="242" y="354"/>
                  </a:lnTo>
                  <a:lnTo>
                    <a:pt x="220" y="276"/>
                  </a:lnTo>
                  <a:lnTo>
                    <a:pt x="334" y="276"/>
                  </a:lnTo>
                  <a:lnTo>
                    <a:pt x="334" y="276"/>
                  </a:lnTo>
                  <a:lnTo>
                    <a:pt x="340" y="274"/>
                  </a:lnTo>
                  <a:lnTo>
                    <a:pt x="346" y="270"/>
                  </a:lnTo>
                  <a:lnTo>
                    <a:pt x="350" y="264"/>
                  </a:lnTo>
                  <a:lnTo>
                    <a:pt x="352" y="256"/>
                  </a:lnTo>
                  <a:lnTo>
                    <a:pt x="352" y="50"/>
                  </a:lnTo>
                  <a:lnTo>
                    <a:pt x="352" y="50"/>
                  </a:lnTo>
                  <a:lnTo>
                    <a:pt x="350" y="42"/>
                  </a:lnTo>
                  <a:lnTo>
                    <a:pt x="346" y="36"/>
                  </a:lnTo>
                  <a:lnTo>
                    <a:pt x="340" y="32"/>
                  </a:lnTo>
                  <a:lnTo>
                    <a:pt x="334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40"/>
            <p:cNvSpPr/>
            <p:nvPr/>
          </p:nvSpPr>
          <p:spPr>
            <a:xfrm>
              <a:off x="6554788" y="12201525"/>
              <a:ext cx="444600" cy="27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40"/>
            <p:cNvSpPr/>
            <p:nvPr/>
          </p:nvSpPr>
          <p:spPr>
            <a:xfrm>
              <a:off x="6497638" y="12099925"/>
              <a:ext cx="558800" cy="581025"/>
            </a:xfrm>
            <a:custGeom>
              <a:rect b="b" l="l" r="r" t="t"/>
              <a:pathLst>
                <a:path extrusionOk="0" h="366" w="352">
                  <a:moveTo>
                    <a:pt x="334" y="30"/>
                  </a:moveTo>
                  <a:lnTo>
                    <a:pt x="194" y="30"/>
                  </a:lnTo>
                  <a:lnTo>
                    <a:pt x="194" y="30"/>
                  </a:lnTo>
                  <a:lnTo>
                    <a:pt x="196" y="26"/>
                  </a:lnTo>
                  <a:lnTo>
                    <a:pt x="196" y="20"/>
                  </a:lnTo>
                  <a:lnTo>
                    <a:pt x="196" y="20"/>
                  </a:lnTo>
                  <a:lnTo>
                    <a:pt x="194" y="12"/>
                  </a:lnTo>
                  <a:lnTo>
                    <a:pt x="190" y="6"/>
                  </a:lnTo>
                  <a:lnTo>
                    <a:pt x="184" y="2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68" y="2"/>
                  </a:lnTo>
                  <a:lnTo>
                    <a:pt x="162" y="6"/>
                  </a:lnTo>
                  <a:lnTo>
                    <a:pt x="158" y="12"/>
                  </a:lnTo>
                  <a:lnTo>
                    <a:pt x="156" y="20"/>
                  </a:lnTo>
                  <a:lnTo>
                    <a:pt x="156" y="20"/>
                  </a:lnTo>
                  <a:lnTo>
                    <a:pt x="156" y="26"/>
                  </a:lnTo>
                  <a:lnTo>
                    <a:pt x="158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2" y="32"/>
                  </a:lnTo>
                  <a:lnTo>
                    <a:pt x="6" y="36"/>
                  </a:lnTo>
                  <a:lnTo>
                    <a:pt x="2" y="42"/>
                  </a:lnTo>
                  <a:lnTo>
                    <a:pt x="0" y="50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2" y="264"/>
                  </a:lnTo>
                  <a:lnTo>
                    <a:pt x="6" y="270"/>
                  </a:lnTo>
                  <a:lnTo>
                    <a:pt x="12" y="274"/>
                  </a:lnTo>
                  <a:lnTo>
                    <a:pt x="18" y="276"/>
                  </a:lnTo>
                  <a:lnTo>
                    <a:pt x="132" y="276"/>
                  </a:lnTo>
                  <a:lnTo>
                    <a:pt x="110" y="354"/>
                  </a:lnTo>
                  <a:lnTo>
                    <a:pt x="110" y="354"/>
                  </a:lnTo>
                  <a:lnTo>
                    <a:pt x="110" y="358"/>
                  </a:lnTo>
                  <a:lnTo>
                    <a:pt x="112" y="362"/>
                  </a:lnTo>
                  <a:lnTo>
                    <a:pt x="114" y="364"/>
                  </a:lnTo>
                  <a:lnTo>
                    <a:pt x="118" y="366"/>
                  </a:lnTo>
                  <a:lnTo>
                    <a:pt x="126" y="366"/>
                  </a:lnTo>
                  <a:lnTo>
                    <a:pt x="126" y="366"/>
                  </a:lnTo>
                  <a:lnTo>
                    <a:pt x="130" y="366"/>
                  </a:lnTo>
                  <a:lnTo>
                    <a:pt x="134" y="366"/>
                  </a:lnTo>
                  <a:lnTo>
                    <a:pt x="138" y="362"/>
                  </a:lnTo>
                  <a:lnTo>
                    <a:pt x="140" y="358"/>
                  </a:lnTo>
                  <a:lnTo>
                    <a:pt x="164" y="276"/>
                  </a:lnTo>
                  <a:lnTo>
                    <a:pt x="188" y="276"/>
                  </a:lnTo>
                  <a:lnTo>
                    <a:pt x="212" y="358"/>
                  </a:lnTo>
                  <a:lnTo>
                    <a:pt x="212" y="358"/>
                  </a:lnTo>
                  <a:lnTo>
                    <a:pt x="214" y="362"/>
                  </a:lnTo>
                  <a:lnTo>
                    <a:pt x="218" y="366"/>
                  </a:lnTo>
                  <a:lnTo>
                    <a:pt x="222" y="366"/>
                  </a:lnTo>
                  <a:lnTo>
                    <a:pt x="226" y="366"/>
                  </a:lnTo>
                  <a:lnTo>
                    <a:pt x="234" y="366"/>
                  </a:lnTo>
                  <a:lnTo>
                    <a:pt x="234" y="366"/>
                  </a:lnTo>
                  <a:lnTo>
                    <a:pt x="238" y="364"/>
                  </a:lnTo>
                  <a:lnTo>
                    <a:pt x="240" y="362"/>
                  </a:lnTo>
                  <a:lnTo>
                    <a:pt x="242" y="358"/>
                  </a:lnTo>
                  <a:lnTo>
                    <a:pt x="242" y="354"/>
                  </a:lnTo>
                  <a:lnTo>
                    <a:pt x="220" y="276"/>
                  </a:lnTo>
                  <a:lnTo>
                    <a:pt x="334" y="276"/>
                  </a:lnTo>
                  <a:lnTo>
                    <a:pt x="334" y="276"/>
                  </a:lnTo>
                  <a:lnTo>
                    <a:pt x="340" y="274"/>
                  </a:lnTo>
                  <a:lnTo>
                    <a:pt x="346" y="270"/>
                  </a:lnTo>
                  <a:lnTo>
                    <a:pt x="350" y="264"/>
                  </a:lnTo>
                  <a:lnTo>
                    <a:pt x="352" y="256"/>
                  </a:lnTo>
                  <a:lnTo>
                    <a:pt x="352" y="50"/>
                  </a:lnTo>
                  <a:lnTo>
                    <a:pt x="352" y="50"/>
                  </a:lnTo>
                  <a:lnTo>
                    <a:pt x="350" y="42"/>
                  </a:lnTo>
                  <a:lnTo>
                    <a:pt x="346" y="36"/>
                  </a:lnTo>
                  <a:lnTo>
                    <a:pt x="340" y="32"/>
                  </a:lnTo>
                  <a:lnTo>
                    <a:pt x="334" y="3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40"/>
            <p:cNvSpPr/>
            <p:nvPr/>
          </p:nvSpPr>
          <p:spPr>
            <a:xfrm>
              <a:off x="6583363" y="12271375"/>
              <a:ext cx="371475" cy="161925"/>
            </a:xfrm>
            <a:custGeom>
              <a:rect b="b" l="l" r="r" t="t"/>
              <a:pathLst>
                <a:path extrusionOk="0" h="102" w="234">
                  <a:moveTo>
                    <a:pt x="14" y="102"/>
                  </a:moveTo>
                  <a:lnTo>
                    <a:pt x="14" y="102"/>
                  </a:lnTo>
                  <a:lnTo>
                    <a:pt x="20" y="100"/>
                  </a:lnTo>
                  <a:lnTo>
                    <a:pt x="26" y="96"/>
                  </a:lnTo>
                  <a:lnTo>
                    <a:pt x="28" y="92"/>
                  </a:lnTo>
                  <a:lnTo>
                    <a:pt x="30" y="86"/>
                  </a:lnTo>
                  <a:lnTo>
                    <a:pt x="30" y="86"/>
                  </a:lnTo>
                  <a:lnTo>
                    <a:pt x="28" y="82"/>
                  </a:lnTo>
                  <a:lnTo>
                    <a:pt x="28" y="82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100" y="32"/>
                  </a:lnTo>
                  <a:lnTo>
                    <a:pt x="104" y="32"/>
                  </a:lnTo>
                  <a:lnTo>
                    <a:pt x="104" y="32"/>
                  </a:lnTo>
                  <a:lnTo>
                    <a:pt x="110" y="30"/>
                  </a:lnTo>
                  <a:lnTo>
                    <a:pt x="110" y="30"/>
                  </a:lnTo>
                  <a:lnTo>
                    <a:pt x="148" y="62"/>
                  </a:lnTo>
                  <a:lnTo>
                    <a:pt x="148" y="62"/>
                  </a:lnTo>
                  <a:lnTo>
                    <a:pt x="148" y="64"/>
                  </a:lnTo>
                  <a:lnTo>
                    <a:pt x="148" y="64"/>
                  </a:lnTo>
                  <a:lnTo>
                    <a:pt x="148" y="70"/>
                  </a:lnTo>
                  <a:lnTo>
                    <a:pt x="152" y="76"/>
                  </a:lnTo>
                  <a:lnTo>
                    <a:pt x="156" y="78"/>
                  </a:lnTo>
                  <a:lnTo>
                    <a:pt x="162" y="80"/>
                  </a:lnTo>
                  <a:lnTo>
                    <a:pt x="162" y="80"/>
                  </a:lnTo>
                  <a:lnTo>
                    <a:pt x="168" y="78"/>
                  </a:lnTo>
                  <a:lnTo>
                    <a:pt x="172" y="76"/>
                  </a:lnTo>
                  <a:lnTo>
                    <a:pt x="176" y="70"/>
                  </a:lnTo>
                  <a:lnTo>
                    <a:pt x="176" y="64"/>
                  </a:lnTo>
                  <a:lnTo>
                    <a:pt x="176" y="64"/>
                  </a:lnTo>
                  <a:lnTo>
                    <a:pt x="176" y="60"/>
                  </a:lnTo>
                  <a:lnTo>
                    <a:pt x="214" y="26"/>
                  </a:lnTo>
                  <a:lnTo>
                    <a:pt x="214" y="26"/>
                  </a:lnTo>
                  <a:lnTo>
                    <a:pt x="220" y="28"/>
                  </a:lnTo>
                  <a:lnTo>
                    <a:pt x="220" y="28"/>
                  </a:lnTo>
                  <a:lnTo>
                    <a:pt x="226" y="28"/>
                  </a:lnTo>
                  <a:lnTo>
                    <a:pt x="230" y="24"/>
                  </a:lnTo>
                  <a:lnTo>
                    <a:pt x="234" y="20"/>
                  </a:lnTo>
                  <a:lnTo>
                    <a:pt x="234" y="14"/>
                  </a:lnTo>
                  <a:lnTo>
                    <a:pt x="234" y="14"/>
                  </a:lnTo>
                  <a:lnTo>
                    <a:pt x="234" y="8"/>
                  </a:lnTo>
                  <a:lnTo>
                    <a:pt x="230" y="4"/>
                  </a:lnTo>
                  <a:lnTo>
                    <a:pt x="226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4" y="0"/>
                  </a:lnTo>
                  <a:lnTo>
                    <a:pt x="210" y="4"/>
                  </a:lnTo>
                  <a:lnTo>
                    <a:pt x="206" y="8"/>
                  </a:lnTo>
                  <a:lnTo>
                    <a:pt x="206" y="14"/>
                  </a:lnTo>
                  <a:lnTo>
                    <a:pt x="206" y="14"/>
                  </a:lnTo>
                  <a:lnTo>
                    <a:pt x="206" y="20"/>
                  </a:lnTo>
                  <a:lnTo>
                    <a:pt x="206" y="20"/>
                  </a:lnTo>
                  <a:lnTo>
                    <a:pt x="170" y="52"/>
                  </a:lnTo>
                  <a:lnTo>
                    <a:pt x="170" y="52"/>
                  </a:lnTo>
                  <a:lnTo>
                    <a:pt x="166" y="50"/>
                  </a:lnTo>
                  <a:lnTo>
                    <a:pt x="162" y="50"/>
                  </a:lnTo>
                  <a:lnTo>
                    <a:pt x="162" y="50"/>
                  </a:lnTo>
                  <a:lnTo>
                    <a:pt x="158" y="52"/>
                  </a:lnTo>
                  <a:lnTo>
                    <a:pt x="154" y="54"/>
                  </a:lnTo>
                  <a:lnTo>
                    <a:pt x="154" y="54"/>
                  </a:lnTo>
                  <a:lnTo>
                    <a:pt x="116" y="22"/>
                  </a:lnTo>
                  <a:lnTo>
                    <a:pt x="116" y="22"/>
                  </a:lnTo>
                  <a:lnTo>
                    <a:pt x="118" y="18"/>
                  </a:lnTo>
                  <a:lnTo>
                    <a:pt x="118" y="18"/>
                  </a:lnTo>
                  <a:lnTo>
                    <a:pt x="116" y="12"/>
                  </a:lnTo>
                  <a:lnTo>
                    <a:pt x="114" y="8"/>
                  </a:lnTo>
                  <a:lnTo>
                    <a:pt x="110" y="4"/>
                  </a:lnTo>
                  <a:lnTo>
                    <a:pt x="104" y="4"/>
                  </a:lnTo>
                  <a:lnTo>
                    <a:pt x="104" y="4"/>
                  </a:lnTo>
                  <a:lnTo>
                    <a:pt x="98" y="4"/>
                  </a:lnTo>
                  <a:lnTo>
                    <a:pt x="94" y="8"/>
                  </a:lnTo>
                  <a:lnTo>
                    <a:pt x="90" y="12"/>
                  </a:lnTo>
                  <a:lnTo>
                    <a:pt x="88" y="18"/>
                  </a:lnTo>
                  <a:lnTo>
                    <a:pt x="88" y="18"/>
                  </a:lnTo>
                  <a:lnTo>
                    <a:pt x="90" y="22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20" y="72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10" y="74"/>
                  </a:lnTo>
                  <a:lnTo>
                    <a:pt x="4" y="76"/>
                  </a:lnTo>
                  <a:lnTo>
                    <a:pt x="2" y="80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2" y="92"/>
                  </a:lnTo>
                  <a:lnTo>
                    <a:pt x="4" y="96"/>
                  </a:lnTo>
                  <a:lnTo>
                    <a:pt x="10" y="100"/>
                  </a:lnTo>
                  <a:lnTo>
                    <a:pt x="14" y="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6583363" y="12271375"/>
              <a:ext cx="371475" cy="161925"/>
            </a:xfrm>
            <a:custGeom>
              <a:rect b="b" l="l" r="r" t="t"/>
              <a:pathLst>
                <a:path extrusionOk="0" h="102" w="234">
                  <a:moveTo>
                    <a:pt x="14" y="102"/>
                  </a:moveTo>
                  <a:lnTo>
                    <a:pt x="14" y="102"/>
                  </a:lnTo>
                  <a:lnTo>
                    <a:pt x="20" y="100"/>
                  </a:lnTo>
                  <a:lnTo>
                    <a:pt x="26" y="96"/>
                  </a:lnTo>
                  <a:lnTo>
                    <a:pt x="28" y="92"/>
                  </a:lnTo>
                  <a:lnTo>
                    <a:pt x="30" y="86"/>
                  </a:lnTo>
                  <a:lnTo>
                    <a:pt x="30" y="86"/>
                  </a:lnTo>
                  <a:lnTo>
                    <a:pt x="28" y="82"/>
                  </a:lnTo>
                  <a:lnTo>
                    <a:pt x="28" y="82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100" y="32"/>
                  </a:lnTo>
                  <a:lnTo>
                    <a:pt x="104" y="32"/>
                  </a:lnTo>
                  <a:lnTo>
                    <a:pt x="104" y="32"/>
                  </a:lnTo>
                  <a:lnTo>
                    <a:pt x="110" y="30"/>
                  </a:lnTo>
                  <a:lnTo>
                    <a:pt x="110" y="30"/>
                  </a:lnTo>
                  <a:lnTo>
                    <a:pt x="148" y="62"/>
                  </a:lnTo>
                  <a:lnTo>
                    <a:pt x="148" y="62"/>
                  </a:lnTo>
                  <a:lnTo>
                    <a:pt x="148" y="64"/>
                  </a:lnTo>
                  <a:lnTo>
                    <a:pt x="148" y="64"/>
                  </a:lnTo>
                  <a:lnTo>
                    <a:pt x="148" y="70"/>
                  </a:lnTo>
                  <a:lnTo>
                    <a:pt x="152" y="76"/>
                  </a:lnTo>
                  <a:lnTo>
                    <a:pt x="156" y="78"/>
                  </a:lnTo>
                  <a:lnTo>
                    <a:pt x="162" y="80"/>
                  </a:lnTo>
                  <a:lnTo>
                    <a:pt x="162" y="80"/>
                  </a:lnTo>
                  <a:lnTo>
                    <a:pt x="168" y="78"/>
                  </a:lnTo>
                  <a:lnTo>
                    <a:pt x="172" y="76"/>
                  </a:lnTo>
                  <a:lnTo>
                    <a:pt x="176" y="70"/>
                  </a:lnTo>
                  <a:lnTo>
                    <a:pt x="176" y="64"/>
                  </a:lnTo>
                  <a:lnTo>
                    <a:pt x="176" y="64"/>
                  </a:lnTo>
                  <a:lnTo>
                    <a:pt x="176" y="60"/>
                  </a:lnTo>
                  <a:lnTo>
                    <a:pt x="214" y="26"/>
                  </a:lnTo>
                  <a:lnTo>
                    <a:pt x="214" y="26"/>
                  </a:lnTo>
                  <a:lnTo>
                    <a:pt x="220" y="28"/>
                  </a:lnTo>
                  <a:lnTo>
                    <a:pt x="220" y="28"/>
                  </a:lnTo>
                  <a:lnTo>
                    <a:pt x="226" y="28"/>
                  </a:lnTo>
                  <a:lnTo>
                    <a:pt x="230" y="24"/>
                  </a:lnTo>
                  <a:lnTo>
                    <a:pt x="234" y="20"/>
                  </a:lnTo>
                  <a:lnTo>
                    <a:pt x="234" y="14"/>
                  </a:lnTo>
                  <a:lnTo>
                    <a:pt x="234" y="14"/>
                  </a:lnTo>
                  <a:lnTo>
                    <a:pt x="234" y="8"/>
                  </a:lnTo>
                  <a:lnTo>
                    <a:pt x="230" y="4"/>
                  </a:lnTo>
                  <a:lnTo>
                    <a:pt x="226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4" y="0"/>
                  </a:lnTo>
                  <a:lnTo>
                    <a:pt x="210" y="4"/>
                  </a:lnTo>
                  <a:lnTo>
                    <a:pt x="206" y="8"/>
                  </a:lnTo>
                  <a:lnTo>
                    <a:pt x="206" y="14"/>
                  </a:lnTo>
                  <a:lnTo>
                    <a:pt x="206" y="14"/>
                  </a:lnTo>
                  <a:lnTo>
                    <a:pt x="206" y="20"/>
                  </a:lnTo>
                  <a:lnTo>
                    <a:pt x="206" y="20"/>
                  </a:lnTo>
                  <a:lnTo>
                    <a:pt x="170" y="52"/>
                  </a:lnTo>
                  <a:lnTo>
                    <a:pt x="170" y="52"/>
                  </a:lnTo>
                  <a:lnTo>
                    <a:pt x="166" y="50"/>
                  </a:lnTo>
                  <a:lnTo>
                    <a:pt x="162" y="50"/>
                  </a:lnTo>
                  <a:lnTo>
                    <a:pt x="162" y="50"/>
                  </a:lnTo>
                  <a:lnTo>
                    <a:pt x="158" y="52"/>
                  </a:lnTo>
                  <a:lnTo>
                    <a:pt x="154" y="54"/>
                  </a:lnTo>
                  <a:lnTo>
                    <a:pt x="154" y="54"/>
                  </a:lnTo>
                  <a:lnTo>
                    <a:pt x="116" y="22"/>
                  </a:lnTo>
                  <a:lnTo>
                    <a:pt x="116" y="22"/>
                  </a:lnTo>
                  <a:lnTo>
                    <a:pt x="118" y="18"/>
                  </a:lnTo>
                  <a:lnTo>
                    <a:pt x="118" y="18"/>
                  </a:lnTo>
                  <a:lnTo>
                    <a:pt x="116" y="12"/>
                  </a:lnTo>
                  <a:lnTo>
                    <a:pt x="114" y="8"/>
                  </a:lnTo>
                  <a:lnTo>
                    <a:pt x="110" y="4"/>
                  </a:lnTo>
                  <a:lnTo>
                    <a:pt x="104" y="4"/>
                  </a:lnTo>
                  <a:lnTo>
                    <a:pt x="104" y="4"/>
                  </a:lnTo>
                  <a:lnTo>
                    <a:pt x="98" y="4"/>
                  </a:lnTo>
                  <a:lnTo>
                    <a:pt x="94" y="8"/>
                  </a:lnTo>
                  <a:lnTo>
                    <a:pt x="90" y="12"/>
                  </a:lnTo>
                  <a:lnTo>
                    <a:pt x="88" y="18"/>
                  </a:lnTo>
                  <a:lnTo>
                    <a:pt x="88" y="18"/>
                  </a:lnTo>
                  <a:lnTo>
                    <a:pt x="90" y="22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20" y="72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10" y="74"/>
                  </a:lnTo>
                  <a:lnTo>
                    <a:pt x="4" y="76"/>
                  </a:lnTo>
                  <a:lnTo>
                    <a:pt x="2" y="80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2" y="92"/>
                  </a:lnTo>
                  <a:lnTo>
                    <a:pt x="4" y="96"/>
                  </a:lnTo>
                  <a:lnTo>
                    <a:pt x="10" y="100"/>
                  </a:lnTo>
                  <a:lnTo>
                    <a:pt x="14" y="10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8" name="Google Shape;588;p40"/>
          <p:cNvSpPr/>
          <p:nvPr/>
        </p:nvSpPr>
        <p:spPr>
          <a:xfrm>
            <a:off x="0" y="4953938"/>
            <a:ext cx="9133200" cy="18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9" name="Google Shape;5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249" y="444625"/>
            <a:ext cx="3910850" cy="41169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0" name="Google Shape;59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225" y="1159262"/>
            <a:ext cx="3122090" cy="34143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1" name="Google Shape;591;p40"/>
          <p:cNvSpPr/>
          <p:nvPr/>
        </p:nvSpPr>
        <p:spPr>
          <a:xfrm>
            <a:off x="0" y="0"/>
            <a:ext cx="1182000" cy="1067700"/>
          </a:xfrm>
          <a:prstGeom prst="rect">
            <a:avLst/>
          </a:pr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40"/>
          <p:cNvSpPr/>
          <p:nvPr/>
        </p:nvSpPr>
        <p:spPr>
          <a:xfrm>
            <a:off x="269519" y="241161"/>
            <a:ext cx="12636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1" i="0" lang="ko" sz="4500" u="none" cap="none" strike="noStrike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0</a:t>
            </a:r>
            <a:r>
              <a:rPr b="1" lang="ko" sz="45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5</a:t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93" name="Google Shape;593;p40"/>
          <p:cNvSpPr/>
          <p:nvPr/>
        </p:nvSpPr>
        <p:spPr>
          <a:xfrm>
            <a:off x="1402074" y="335941"/>
            <a:ext cx="1983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A1E"/>
              </a:buClr>
              <a:buSzPts val="2100"/>
              <a:buFont typeface="Arial"/>
              <a:buNone/>
            </a:pPr>
            <a:r>
              <a:rPr b="1" lang="ko" sz="2100">
                <a:solidFill>
                  <a:srgbClr val="F58A1E"/>
                </a:solidFill>
                <a:latin typeface="Jua"/>
                <a:ea typeface="Jua"/>
                <a:cs typeface="Jua"/>
                <a:sym typeface="Jua"/>
              </a:rPr>
              <a:t>상세 고객정보</a:t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1"/>
          <p:cNvSpPr/>
          <p:nvPr/>
        </p:nvSpPr>
        <p:spPr>
          <a:xfrm>
            <a:off x="-1310512" y="0"/>
            <a:ext cx="10454512" cy="5190421"/>
          </a:xfrm>
          <a:prstGeom prst="rect">
            <a:avLst/>
          </a:prstGeom>
          <a:noFill/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41"/>
          <p:cNvSpPr/>
          <p:nvPr/>
        </p:nvSpPr>
        <p:spPr>
          <a:xfrm>
            <a:off x="5165" y="0"/>
            <a:ext cx="9138835" cy="5140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41"/>
          <p:cNvSpPr/>
          <p:nvPr/>
        </p:nvSpPr>
        <p:spPr>
          <a:xfrm>
            <a:off x="2533687" y="0"/>
            <a:ext cx="6610325" cy="5149138"/>
          </a:xfrm>
          <a:custGeom>
            <a:rect b="b" l="l" r="r" t="t"/>
            <a:pathLst>
              <a:path extrusionOk="0" h="10974" w="14078">
                <a:moveTo>
                  <a:pt x="7826" y="0"/>
                </a:moveTo>
                <a:lnTo>
                  <a:pt x="0" y="10974"/>
                </a:lnTo>
                <a:lnTo>
                  <a:pt x="14078" y="10974"/>
                </a:lnTo>
                <a:lnTo>
                  <a:pt x="14078" y="8765"/>
                </a:lnTo>
                <a:lnTo>
                  <a:pt x="7826" y="0"/>
                </a:lnTo>
                <a:close/>
              </a:path>
            </a:pathLst>
          </a:cu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1" name="Google Shape;60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8" y="0"/>
            <a:ext cx="6052365" cy="5151944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41"/>
          <p:cNvSpPr/>
          <p:nvPr/>
        </p:nvSpPr>
        <p:spPr>
          <a:xfrm>
            <a:off x="5645228" y="2105838"/>
            <a:ext cx="14115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1" lang="ko" sz="3000">
                <a:solidFill>
                  <a:srgbClr val="FFFFFF"/>
                </a:solidFill>
              </a:rPr>
              <a:t>시연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1"/>
          <p:cNvSpPr/>
          <p:nvPr/>
        </p:nvSpPr>
        <p:spPr>
          <a:xfrm>
            <a:off x="5439727" y="3700204"/>
            <a:ext cx="2395170" cy="0"/>
          </a:xfrm>
          <a:custGeom>
            <a:rect b="b" l="l" r="r" t="t"/>
            <a:pathLst>
              <a:path extrusionOk="0" h="120000" w="5101">
                <a:moveTo>
                  <a:pt x="0" y="0"/>
                </a:moveTo>
                <a:lnTo>
                  <a:pt x="5101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4" name="Google Shape;604;p41"/>
          <p:cNvCxnSpPr/>
          <p:nvPr/>
        </p:nvCxnSpPr>
        <p:spPr>
          <a:xfrm>
            <a:off x="5485927" y="2767654"/>
            <a:ext cx="13191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41"/>
          <p:cNvSpPr/>
          <p:nvPr/>
        </p:nvSpPr>
        <p:spPr>
          <a:xfrm>
            <a:off x="5439727" y="4376339"/>
            <a:ext cx="2395170" cy="0"/>
          </a:xfrm>
          <a:custGeom>
            <a:rect b="b" l="l" r="r" t="t"/>
            <a:pathLst>
              <a:path extrusionOk="0" h="120000" w="5101">
                <a:moveTo>
                  <a:pt x="0" y="0"/>
                </a:moveTo>
                <a:lnTo>
                  <a:pt x="5101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2" name="Google Shape;61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370" y="378185"/>
            <a:ext cx="4389006" cy="4389006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2"/>
          <p:cNvSpPr/>
          <p:nvPr/>
        </p:nvSpPr>
        <p:spPr>
          <a:xfrm>
            <a:off x="4334275" y="1733650"/>
            <a:ext cx="45030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900"/>
              <a:buFont typeface="Arial"/>
              <a:buNone/>
            </a:pPr>
            <a:r>
              <a:rPr b="1" lang="ko" sz="2900">
                <a:solidFill>
                  <a:srgbClr val="606060"/>
                </a:solidFill>
              </a:rPr>
              <a:t>	 운동을 게을리하지 않는</a:t>
            </a:r>
            <a:endParaRPr b="1" sz="2900">
              <a:solidFill>
                <a:srgbClr val="606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900"/>
              <a:buFont typeface="Arial"/>
              <a:buNone/>
            </a:pPr>
            <a:r>
              <a:rPr b="1" lang="ko" sz="2900">
                <a:solidFill>
                  <a:srgbClr val="606060"/>
                </a:solidFill>
              </a:rPr>
              <a:t>	훌륭한 개발자가 됩시다.</a:t>
            </a:r>
            <a:endParaRPr b="1" sz="2900">
              <a:solidFill>
                <a:srgbClr val="606060"/>
              </a:solidFill>
            </a:endParaRPr>
          </a:p>
        </p:txBody>
      </p:sp>
      <p:sp>
        <p:nvSpPr>
          <p:cNvPr id="614" name="Google Shape;614;p42"/>
          <p:cNvSpPr/>
          <p:nvPr/>
        </p:nvSpPr>
        <p:spPr>
          <a:xfrm>
            <a:off x="5213150" y="2069900"/>
            <a:ext cx="29739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t/>
            </a:r>
            <a:endParaRPr i="0" sz="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15" name="Google Shape;615;p42"/>
          <p:cNvSpPr/>
          <p:nvPr/>
        </p:nvSpPr>
        <p:spPr>
          <a:xfrm>
            <a:off x="5045990" y="3131886"/>
            <a:ext cx="15843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0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16" name="Google Shape;616;p42"/>
          <p:cNvSpPr/>
          <p:nvPr/>
        </p:nvSpPr>
        <p:spPr>
          <a:xfrm>
            <a:off x="5213155" y="3894925"/>
            <a:ext cx="31122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000"/>
              <a:buFont typeface="Arial"/>
              <a:buNone/>
            </a:pPr>
            <a:r>
              <a:t/>
            </a:r>
            <a:endParaRPr i="0" sz="6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17" name="Google Shape;617;p42"/>
          <p:cNvSpPr/>
          <p:nvPr/>
        </p:nvSpPr>
        <p:spPr>
          <a:xfrm>
            <a:off x="0" y="642820"/>
            <a:ext cx="2778000" cy="597900"/>
          </a:xfrm>
          <a:prstGeom prst="rect">
            <a:avLst/>
          </a:pr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42"/>
          <p:cNvSpPr/>
          <p:nvPr/>
        </p:nvSpPr>
        <p:spPr>
          <a:xfrm>
            <a:off x="1484600" y="642825"/>
            <a:ext cx="1653476" cy="597774"/>
          </a:xfrm>
          <a:custGeom>
            <a:rect b="b" l="l" r="r" t="t"/>
            <a:pathLst>
              <a:path extrusionOk="0" h="1212" w="2318">
                <a:moveTo>
                  <a:pt x="2318" y="1212"/>
                </a:moveTo>
                <a:lnTo>
                  <a:pt x="0" y="1212"/>
                </a:lnTo>
                <a:lnTo>
                  <a:pt x="0" y="0"/>
                </a:lnTo>
                <a:lnTo>
                  <a:pt x="2318" y="0"/>
                </a:lnTo>
                <a:lnTo>
                  <a:pt x="1800" y="606"/>
                </a:lnTo>
                <a:lnTo>
                  <a:pt x="2318" y="1212"/>
                </a:lnTo>
                <a:close/>
              </a:path>
            </a:pathLst>
          </a:custGeom>
          <a:solidFill>
            <a:srgbClr val="FE9600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42"/>
          <p:cNvSpPr/>
          <p:nvPr/>
        </p:nvSpPr>
        <p:spPr>
          <a:xfrm>
            <a:off x="277400" y="706613"/>
            <a:ext cx="24192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</a:pPr>
            <a:r>
              <a:rPr b="1" lang="ko" sz="29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감사합니다</a:t>
            </a:r>
            <a:endParaRPr i="0" sz="500" u="none" cap="none" strike="noStrike"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620" name="Google Shape;620;p42"/>
          <p:cNvSpPr/>
          <p:nvPr/>
        </p:nvSpPr>
        <p:spPr>
          <a:xfrm>
            <a:off x="0" y="4954877"/>
            <a:ext cx="9144000" cy="188700"/>
          </a:xfrm>
          <a:prstGeom prst="rect">
            <a:avLst/>
          </a:prstGeom>
          <a:solidFill>
            <a:srgbClr val="606060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6"/>
              </a:solidFill>
              <a:highlight>
                <a:schemeClr val="accent6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42"/>
          <p:cNvSpPr/>
          <p:nvPr/>
        </p:nvSpPr>
        <p:spPr>
          <a:xfrm>
            <a:off x="5213145" y="3589660"/>
            <a:ext cx="15843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000"/>
              <a:buFont typeface="Arial"/>
              <a:buNone/>
            </a:pPr>
            <a:r>
              <a:t/>
            </a:r>
            <a:endParaRPr i="0" sz="6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22" name="Google Shape;622;p42"/>
          <p:cNvSpPr/>
          <p:nvPr/>
        </p:nvSpPr>
        <p:spPr>
          <a:xfrm>
            <a:off x="0" y="4954408"/>
            <a:ext cx="9144000" cy="188700"/>
          </a:xfrm>
          <a:prstGeom prst="rect">
            <a:avLst/>
          </a:pr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/>
          <p:nvPr/>
        </p:nvSpPr>
        <p:spPr>
          <a:xfrm>
            <a:off x="224444" y="676134"/>
            <a:ext cx="1262700" cy="9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lang="ko" sz="4500">
                <a:solidFill>
                  <a:schemeClr val="lt1"/>
                </a:solidFill>
              </a:rPr>
              <a:t>01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6"/>
          <p:cNvSpPr/>
          <p:nvPr/>
        </p:nvSpPr>
        <p:spPr>
          <a:xfrm>
            <a:off x="289242" y="416191"/>
            <a:ext cx="8127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0" i="0" lang="ko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Page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1521" y="3754"/>
            <a:ext cx="4302673" cy="514068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/>
          <p:nvPr/>
        </p:nvSpPr>
        <p:spPr>
          <a:xfrm>
            <a:off x="331735" y="181632"/>
            <a:ext cx="8142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i="0" lang="ko" sz="1900" u="none" cap="none" strike="noStrike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Page</a:t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1" name="Google Shape;191;p26"/>
          <p:cNvSpPr/>
          <p:nvPr/>
        </p:nvSpPr>
        <p:spPr>
          <a:xfrm>
            <a:off x="289251" y="590825"/>
            <a:ext cx="12621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t/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1398725" y="15063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1398725" y="1344300"/>
            <a:ext cx="42627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Jua"/>
              <a:buAutoNum type="arabicPeriod"/>
            </a:pPr>
            <a:r>
              <a:rPr lang="ko" sz="1900">
                <a:latin typeface="Jua"/>
                <a:ea typeface="Jua"/>
                <a:cs typeface="Jua"/>
                <a:sym typeface="Jua"/>
              </a:rPr>
              <a:t>프로젝트 개요</a:t>
            </a:r>
            <a:endParaRPr sz="19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Jua"/>
              <a:ea typeface="Jua"/>
              <a:cs typeface="Jua"/>
              <a:sym typeface="Ju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Jua"/>
              <a:buAutoNum type="arabicPeriod"/>
            </a:pPr>
            <a:r>
              <a:rPr lang="ko" sz="1900">
                <a:latin typeface="Jua"/>
                <a:ea typeface="Jua"/>
                <a:cs typeface="Jua"/>
                <a:sym typeface="Jua"/>
              </a:rPr>
              <a:t>개발환경</a:t>
            </a:r>
            <a:endParaRPr sz="19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Jua"/>
              <a:ea typeface="Jua"/>
              <a:cs typeface="Jua"/>
              <a:sym typeface="Ju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Jua"/>
              <a:buAutoNum type="arabicPeriod"/>
            </a:pPr>
            <a:r>
              <a:rPr lang="ko" sz="1900">
                <a:latin typeface="Jua"/>
                <a:ea typeface="Jua"/>
                <a:cs typeface="Jua"/>
                <a:sym typeface="Jua"/>
              </a:rPr>
              <a:t>개발일정</a:t>
            </a:r>
            <a:endParaRPr sz="19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Jua"/>
              <a:ea typeface="Jua"/>
              <a:cs typeface="Jua"/>
              <a:sym typeface="Ju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Jua"/>
              <a:buAutoNum type="arabicPeriod"/>
            </a:pPr>
            <a:r>
              <a:rPr lang="ko" sz="1900">
                <a:latin typeface="Jua"/>
                <a:ea typeface="Jua"/>
                <a:cs typeface="Jua"/>
                <a:sym typeface="Jua"/>
              </a:rPr>
              <a:t>ERD 설계</a:t>
            </a:r>
            <a:endParaRPr sz="19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Jua"/>
              <a:ea typeface="Jua"/>
              <a:cs typeface="Jua"/>
              <a:sym typeface="Ju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Jua"/>
              <a:buAutoNum type="arabicPeriod"/>
            </a:pPr>
            <a:r>
              <a:rPr lang="ko" sz="1900">
                <a:latin typeface="Jua"/>
                <a:ea typeface="Jua"/>
                <a:cs typeface="Jua"/>
                <a:sym typeface="Jua"/>
              </a:rPr>
              <a:t>화면 설계</a:t>
            </a:r>
            <a:endParaRPr sz="19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Jua"/>
              <a:ea typeface="Jua"/>
              <a:cs typeface="Jua"/>
              <a:sym typeface="Ju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Jua"/>
              <a:buAutoNum type="arabicPeriod"/>
            </a:pPr>
            <a:r>
              <a:rPr lang="ko" sz="1900">
                <a:latin typeface="Jua"/>
                <a:ea typeface="Jua"/>
                <a:cs typeface="Jua"/>
                <a:sym typeface="Jua"/>
              </a:rPr>
              <a:t>시연</a:t>
            </a:r>
            <a:endParaRPr sz="19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4" name="Google Shape;194;p26"/>
          <p:cNvSpPr/>
          <p:nvPr/>
        </p:nvSpPr>
        <p:spPr>
          <a:xfrm>
            <a:off x="1493166" y="303580"/>
            <a:ext cx="26793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A1E"/>
              </a:buClr>
              <a:buSzPts val="2900"/>
              <a:buFont typeface="Arial"/>
              <a:buNone/>
            </a:pPr>
            <a:r>
              <a:rPr b="1" lang="ko" sz="2900">
                <a:solidFill>
                  <a:srgbClr val="F58A1E"/>
                </a:solidFill>
                <a:latin typeface="Jua"/>
                <a:ea typeface="Jua"/>
                <a:cs typeface="Jua"/>
                <a:sym typeface="Jua"/>
              </a:rPr>
              <a:t>목차</a:t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5" name="Google Shape;195;p26"/>
          <p:cNvSpPr/>
          <p:nvPr/>
        </p:nvSpPr>
        <p:spPr>
          <a:xfrm>
            <a:off x="1508192" y="877895"/>
            <a:ext cx="15177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200"/>
              <a:buFont typeface="Arial"/>
              <a:buNone/>
            </a:pPr>
            <a:r>
              <a:rPr b="1" lang="ko" sz="1200">
                <a:solidFill>
                  <a:srgbClr val="606060"/>
                </a:solidFill>
                <a:latin typeface="Jua"/>
                <a:ea typeface="Jua"/>
                <a:cs typeface="Jua"/>
                <a:sym typeface="Jua"/>
              </a:rPr>
              <a:t>프로젝트 주제 선정</a:t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6" name="Google Shape;196;p26"/>
          <p:cNvSpPr/>
          <p:nvPr/>
        </p:nvSpPr>
        <p:spPr>
          <a:xfrm>
            <a:off x="1508192" y="819713"/>
            <a:ext cx="2307369" cy="3754"/>
          </a:xfrm>
          <a:custGeom>
            <a:rect b="b" l="l" r="r" t="t"/>
            <a:pathLst>
              <a:path extrusionOk="0" h="8" w="4914">
                <a:moveTo>
                  <a:pt x="0" y="8"/>
                </a:moveTo>
                <a:lnTo>
                  <a:pt x="4914" y="8"/>
                </a:lnTo>
                <a:lnTo>
                  <a:pt x="49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6"/>
          <p:cNvSpPr/>
          <p:nvPr/>
        </p:nvSpPr>
        <p:spPr>
          <a:xfrm>
            <a:off x="0" y="4954408"/>
            <a:ext cx="9144000" cy="188700"/>
          </a:xfrm>
          <a:prstGeom prst="rect">
            <a:avLst/>
          </a:pr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/>
          <p:nvPr/>
        </p:nvSpPr>
        <p:spPr>
          <a:xfrm>
            <a:off x="695872" y="1821950"/>
            <a:ext cx="3728100" cy="2433300"/>
          </a:xfrm>
          <a:prstGeom prst="rect">
            <a:avLst/>
          </a:prstGeom>
          <a:solidFill>
            <a:srgbClr val="2B2A2A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실외, 물, 젊은, 남자이(가) 표시된 사진&#10;&#10;자동 생성된 설명" id="203" name="Google Shape;20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682" y="1828518"/>
            <a:ext cx="3650387" cy="242676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7"/>
          <p:cNvSpPr/>
          <p:nvPr/>
        </p:nvSpPr>
        <p:spPr>
          <a:xfrm>
            <a:off x="0" y="469"/>
            <a:ext cx="9144000" cy="51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1493166" y="303580"/>
            <a:ext cx="26793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A1E"/>
              </a:buClr>
              <a:buSzPts val="2900"/>
              <a:buFont typeface="Arial"/>
              <a:buNone/>
            </a:pPr>
            <a:r>
              <a:rPr b="1" lang="ko" sz="2900">
                <a:solidFill>
                  <a:srgbClr val="F58A1E"/>
                </a:solidFill>
                <a:latin typeface="Jua"/>
                <a:ea typeface="Jua"/>
                <a:cs typeface="Jua"/>
                <a:sym typeface="Jua"/>
              </a:rPr>
              <a:t>프로젝트 개요</a:t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6" name="Google Shape;206;p27"/>
          <p:cNvSpPr/>
          <p:nvPr/>
        </p:nvSpPr>
        <p:spPr>
          <a:xfrm>
            <a:off x="5367886" y="1627707"/>
            <a:ext cx="26877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900"/>
              <a:buFont typeface="Arial"/>
              <a:buNone/>
            </a:pPr>
            <a:r>
              <a:rPr b="1" lang="ko" sz="2900">
                <a:solidFill>
                  <a:srgbClr val="606060"/>
                </a:solidFill>
                <a:latin typeface="Jua"/>
                <a:ea typeface="Jua"/>
                <a:cs typeface="Jua"/>
                <a:sym typeface="Jua"/>
              </a:rPr>
              <a:t>사용자 맞춤형</a:t>
            </a:r>
            <a:r>
              <a:rPr b="1" lang="ko" sz="2900">
                <a:solidFill>
                  <a:srgbClr val="606060"/>
                </a:solidFill>
              </a:rPr>
              <a:t> </a:t>
            </a:r>
            <a:r>
              <a:rPr b="1" lang="ko" sz="2900">
                <a:solidFill>
                  <a:srgbClr val="606060"/>
                </a:solidFill>
                <a:latin typeface="Jua"/>
                <a:ea typeface="Jua"/>
                <a:cs typeface="Jua"/>
                <a:sym typeface="Jua"/>
              </a:rPr>
              <a:t>다이어트 쇼핑몰</a:t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7" name="Google Shape;207;p27"/>
          <p:cNvSpPr/>
          <p:nvPr/>
        </p:nvSpPr>
        <p:spPr>
          <a:xfrm>
            <a:off x="1508192" y="877895"/>
            <a:ext cx="15177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200"/>
              <a:buFont typeface="Arial"/>
              <a:buNone/>
            </a:pPr>
            <a:r>
              <a:rPr b="1" lang="ko" sz="1200">
                <a:solidFill>
                  <a:srgbClr val="606060"/>
                </a:solidFill>
                <a:latin typeface="Jua"/>
                <a:ea typeface="Jua"/>
                <a:cs typeface="Jua"/>
                <a:sym typeface="Jua"/>
              </a:rPr>
              <a:t>프로젝트 주제 선정</a:t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8" name="Google Shape;208;p27"/>
          <p:cNvSpPr/>
          <p:nvPr/>
        </p:nvSpPr>
        <p:spPr>
          <a:xfrm>
            <a:off x="1508192" y="819713"/>
            <a:ext cx="2307300" cy="3900"/>
          </a:xfrm>
          <a:prstGeom prst="rect">
            <a:avLst/>
          </a:prstGeom>
          <a:solidFill>
            <a:srgbClr val="F06161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7"/>
          <p:cNvSpPr/>
          <p:nvPr/>
        </p:nvSpPr>
        <p:spPr>
          <a:xfrm>
            <a:off x="1508192" y="819713"/>
            <a:ext cx="2307369" cy="3754"/>
          </a:xfrm>
          <a:custGeom>
            <a:rect b="b" l="l" r="r" t="t"/>
            <a:pathLst>
              <a:path extrusionOk="0" h="8" w="4914">
                <a:moveTo>
                  <a:pt x="0" y="8"/>
                </a:moveTo>
                <a:lnTo>
                  <a:pt x="4914" y="8"/>
                </a:lnTo>
                <a:lnTo>
                  <a:pt x="491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7"/>
          <p:cNvSpPr/>
          <p:nvPr/>
        </p:nvSpPr>
        <p:spPr>
          <a:xfrm>
            <a:off x="950" y="3277"/>
            <a:ext cx="1188000" cy="1080000"/>
          </a:xfrm>
          <a:prstGeom prst="rect">
            <a:avLst/>
          </a:pr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7"/>
          <p:cNvSpPr/>
          <p:nvPr/>
        </p:nvSpPr>
        <p:spPr>
          <a:xfrm>
            <a:off x="279926" y="205850"/>
            <a:ext cx="12621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1" i="0" lang="ko" sz="4500" u="none" cap="none" strike="noStrike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0</a:t>
            </a:r>
            <a:r>
              <a:rPr b="1" lang="ko" sz="45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1</a:t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2" name="Google Shape;212;p27"/>
          <p:cNvSpPr/>
          <p:nvPr/>
        </p:nvSpPr>
        <p:spPr>
          <a:xfrm>
            <a:off x="185910" y="7"/>
            <a:ext cx="8142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t/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3" name="Google Shape;213;p27"/>
          <p:cNvSpPr/>
          <p:nvPr/>
        </p:nvSpPr>
        <p:spPr>
          <a:xfrm>
            <a:off x="695872" y="1821950"/>
            <a:ext cx="3728100" cy="24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7"/>
          <p:cNvSpPr/>
          <p:nvPr/>
        </p:nvSpPr>
        <p:spPr>
          <a:xfrm>
            <a:off x="585058" y="1750629"/>
            <a:ext cx="3949855" cy="2575977"/>
          </a:xfrm>
          <a:custGeom>
            <a:rect b="b" l="l" r="r" t="t"/>
            <a:pathLst>
              <a:path extrusionOk="0" h="5490" w="8412">
                <a:moveTo>
                  <a:pt x="8412" y="5490"/>
                </a:moveTo>
                <a:lnTo>
                  <a:pt x="0" y="5490"/>
                </a:lnTo>
                <a:lnTo>
                  <a:pt x="0" y="0"/>
                </a:lnTo>
                <a:lnTo>
                  <a:pt x="8412" y="0"/>
                </a:lnTo>
                <a:lnTo>
                  <a:pt x="8412" y="5490"/>
                </a:lnTo>
                <a:close/>
                <a:moveTo>
                  <a:pt x="10" y="5480"/>
                </a:moveTo>
                <a:lnTo>
                  <a:pt x="8402" y="5480"/>
                </a:lnTo>
                <a:lnTo>
                  <a:pt x="8402" y="10"/>
                </a:lnTo>
                <a:lnTo>
                  <a:pt x="10" y="10"/>
                </a:lnTo>
                <a:lnTo>
                  <a:pt x="10" y="5480"/>
                </a:lnTo>
                <a:close/>
              </a:path>
            </a:pathLst>
          </a:custGeom>
          <a:solidFill>
            <a:srgbClr val="272F3A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7"/>
          <p:cNvSpPr/>
          <p:nvPr/>
        </p:nvSpPr>
        <p:spPr>
          <a:xfrm>
            <a:off x="8113809" y="1663356"/>
            <a:ext cx="532470" cy="545225"/>
          </a:xfrm>
          <a:custGeom>
            <a:rect b="b" l="l" r="r" t="t"/>
            <a:pathLst>
              <a:path extrusionOk="0" h="1162" w="1134">
                <a:moveTo>
                  <a:pt x="1134" y="1162"/>
                </a:moveTo>
                <a:lnTo>
                  <a:pt x="1044" y="1162"/>
                </a:lnTo>
                <a:lnTo>
                  <a:pt x="1044" y="88"/>
                </a:lnTo>
                <a:lnTo>
                  <a:pt x="0" y="88"/>
                </a:lnTo>
                <a:lnTo>
                  <a:pt x="0" y="0"/>
                </a:lnTo>
                <a:lnTo>
                  <a:pt x="1134" y="0"/>
                </a:lnTo>
                <a:lnTo>
                  <a:pt x="1134" y="1162"/>
                </a:lnTo>
                <a:close/>
              </a:path>
            </a:pathLst>
          </a:cu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7"/>
          <p:cNvSpPr/>
          <p:nvPr/>
        </p:nvSpPr>
        <p:spPr>
          <a:xfrm>
            <a:off x="4779071" y="3778563"/>
            <a:ext cx="532470" cy="545225"/>
          </a:xfrm>
          <a:custGeom>
            <a:rect b="b" l="l" r="r" t="t"/>
            <a:pathLst>
              <a:path extrusionOk="0" h="1162" w="1134">
                <a:moveTo>
                  <a:pt x="1134" y="1162"/>
                </a:moveTo>
                <a:lnTo>
                  <a:pt x="0" y="1162"/>
                </a:lnTo>
                <a:lnTo>
                  <a:pt x="0" y="0"/>
                </a:lnTo>
                <a:lnTo>
                  <a:pt x="88" y="0"/>
                </a:lnTo>
                <a:lnTo>
                  <a:pt x="88" y="1074"/>
                </a:lnTo>
                <a:lnTo>
                  <a:pt x="1134" y="1074"/>
                </a:lnTo>
                <a:lnTo>
                  <a:pt x="1134" y="1162"/>
                </a:lnTo>
                <a:close/>
              </a:path>
            </a:pathLst>
          </a:cu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7"/>
          <p:cNvSpPr/>
          <p:nvPr/>
        </p:nvSpPr>
        <p:spPr>
          <a:xfrm>
            <a:off x="5381976" y="2554850"/>
            <a:ext cx="2873400" cy="369600"/>
          </a:xfrm>
          <a:prstGeom prst="rect">
            <a:avLst/>
          </a:pr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7"/>
          <p:cNvSpPr/>
          <p:nvPr/>
        </p:nvSpPr>
        <p:spPr>
          <a:xfrm>
            <a:off x="5350058" y="3473574"/>
            <a:ext cx="31905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000"/>
              <a:buFont typeface="Arial"/>
              <a:buNone/>
            </a:pPr>
            <a:r>
              <a:rPr lang="ko" sz="1000">
                <a:solidFill>
                  <a:srgbClr val="606060"/>
                </a:solidFill>
                <a:latin typeface="Jua"/>
                <a:ea typeface="Jua"/>
                <a:cs typeface="Jua"/>
                <a:sym typeface="Jua"/>
              </a:rPr>
              <a:t>사용자의 체형과 운동목적에 맞는 데이터를 추출하여</a:t>
            </a:r>
            <a:endParaRPr sz="1000">
              <a:solidFill>
                <a:srgbClr val="606060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000"/>
              <a:buFont typeface="Arial"/>
              <a:buNone/>
            </a:pPr>
            <a:r>
              <a:rPr lang="ko" sz="1000">
                <a:solidFill>
                  <a:srgbClr val="606060"/>
                </a:solidFill>
                <a:latin typeface="Jua"/>
                <a:ea typeface="Jua"/>
                <a:cs typeface="Jua"/>
                <a:sym typeface="Jua"/>
              </a:rPr>
              <a:t>유의미한 정보를 제공하고, 개개인 사용자에게 필요한 맞춤상품을 제공하는 웹 서비스를 구현함.</a:t>
            </a:r>
            <a:endParaRPr sz="1000">
              <a:solidFill>
                <a:srgbClr val="60606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9" name="Google Shape;219;p27"/>
          <p:cNvSpPr/>
          <p:nvPr/>
        </p:nvSpPr>
        <p:spPr>
          <a:xfrm>
            <a:off x="5392298" y="2990275"/>
            <a:ext cx="28263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A1E"/>
              </a:buClr>
              <a:buSzPts val="2300"/>
              <a:buFont typeface="Arial"/>
              <a:buNone/>
            </a:pPr>
            <a:r>
              <a:rPr b="1" lang="ko" sz="2300">
                <a:solidFill>
                  <a:srgbClr val="F58A1E"/>
                </a:solidFill>
                <a:latin typeface="Jua"/>
                <a:ea typeface="Jua"/>
                <a:cs typeface="Jua"/>
                <a:sym typeface="Jua"/>
              </a:rPr>
              <a:t>2022년, 득근득근</a:t>
            </a:r>
            <a:r>
              <a:rPr b="1" baseline="30000" lang="ko" sz="2300">
                <a:solidFill>
                  <a:srgbClr val="F58A1E"/>
                </a:solidFill>
                <a:latin typeface="Jua"/>
                <a:ea typeface="Jua"/>
                <a:cs typeface="Jua"/>
                <a:sym typeface="Jua"/>
              </a:rPr>
              <a:t>❤</a:t>
            </a:r>
            <a:r>
              <a:rPr b="1" lang="ko" sz="2300">
                <a:solidFill>
                  <a:srgbClr val="F58A1E"/>
                </a:solidFill>
                <a:latin typeface="Jua"/>
                <a:ea typeface="Jua"/>
                <a:cs typeface="Jua"/>
                <a:sym typeface="Jua"/>
              </a:rPr>
              <a:t> </a:t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20" name="Google Shape;220;p27"/>
          <p:cNvSpPr/>
          <p:nvPr/>
        </p:nvSpPr>
        <p:spPr>
          <a:xfrm>
            <a:off x="5566027" y="2562375"/>
            <a:ext cx="28263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lang="ko" sz="21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  득근득근 다이어리</a:t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21" name="Google Shape;221;p27"/>
          <p:cNvSpPr/>
          <p:nvPr/>
        </p:nvSpPr>
        <p:spPr>
          <a:xfrm>
            <a:off x="0" y="4954408"/>
            <a:ext cx="9144000" cy="188700"/>
          </a:xfrm>
          <a:prstGeom prst="rect">
            <a:avLst/>
          </a:pr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7"/>
          <p:cNvSpPr/>
          <p:nvPr/>
        </p:nvSpPr>
        <p:spPr>
          <a:xfrm>
            <a:off x="8183772" y="357829"/>
            <a:ext cx="5244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1" i="0" lang="ko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1" lang="ko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OGO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/>
          <p:nvPr/>
        </p:nvSpPr>
        <p:spPr>
          <a:xfrm>
            <a:off x="5267521" y="1492231"/>
            <a:ext cx="814201" cy="474300"/>
          </a:xfrm>
          <a:custGeom>
            <a:rect b="b" l="l" r="r" t="t"/>
            <a:pathLst>
              <a:path extrusionOk="0" h="590" w="1278">
                <a:moveTo>
                  <a:pt x="1278" y="0"/>
                </a:moveTo>
                <a:lnTo>
                  <a:pt x="968" y="0"/>
                </a:lnTo>
                <a:lnTo>
                  <a:pt x="0" y="590"/>
                </a:lnTo>
              </a:path>
            </a:pathLst>
          </a:custGeom>
          <a:noFill/>
          <a:ln cap="flat" cmpd="sng" w="25400">
            <a:solidFill>
              <a:srgbClr val="F9B64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8"/>
          <p:cNvSpPr/>
          <p:nvPr/>
        </p:nvSpPr>
        <p:spPr>
          <a:xfrm>
            <a:off x="5267525" y="2899875"/>
            <a:ext cx="814199" cy="610924"/>
          </a:xfrm>
          <a:custGeom>
            <a:rect b="b" l="l" r="r" t="t"/>
            <a:pathLst>
              <a:path extrusionOk="0" h="812" w="1644">
                <a:moveTo>
                  <a:pt x="1644" y="812"/>
                </a:moveTo>
                <a:lnTo>
                  <a:pt x="1334" y="812"/>
                </a:lnTo>
                <a:lnTo>
                  <a:pt x="0" y="0"/>
                </a:lnTo>
              </a:path>
            </a:pathLst>
          </a:custGeom>
          <a:noFill/>
          <a:ln cap="flat" cmpd="sng" w="25400">
            <a:solidFill>
              <a:srgbClr val="23BACE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9" name="Google Shape;229;p28"/>
          <p:cNvCxnSpPr/>
          <p:nvPr/>
        </p:nvCxnSpPr>
        <p:spPr>
          <a:xfrm rot="10800000">
            <a:off x="5288681" y="2433197"/>
            <a:ext cx="771900" cy="0"/>
          </a:xfrm>
          <a:prstGeom prst="straightConnector1">
            <a:avLst/>
          </a:prstGeom>
          <a:noFill/>
          <a:ln cap="flat" cmpd="sng" w="25400">
            <a:solidFill>
              <a:srgbClr val="7F8BC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28"/>
          <p:cNvSpPr/>
          <p:nvPr/>
        </p:nvSpPr>
        <p:spPr>
          <a:xfrm>
            <a:off x="2807450" y="1437850"/>
            <a:ext cx="922800" cy="474300"/>
          </a:xfrm>
          <a:custGeom>
            <a:rect b="b" l="l" r="r" t="t"/>
            <a:pathLst>
              <a:path extrusionOk="0" h="648" w="1372">
                <a:moveTo>
                  <a:pt x="0" y="0"/>
                </a:moveTo>
                <a:lnTo>
                  <a:pt x="310" y="0"/>
                </a:lnTo>
                <a:lnTo>
                  <a:pt x="1372" y="648"/>
                </a:lnTo>
              </a:path>
            </a:pathLst>
          </a:custGeom>
          <a:noFill/>
          <a:ln cap="flat" cmpd="sng" w="25400">
            <a:solidFill>
              <a:srgbClr val="DE6A5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8"/>
          <p:cNvSpPr/>
          <p:nvPr/>
        </p:nvSpPr>
        <p:spPr>
          <a:xfrm>
            <a:off x="2837026" y="2912186"/>
            <a:ext cx="771900" cy="524325"/>
          </a:xfrm>
          <a:custGeom>
            <a:rect b="b" l="l" r="r" t="t"/>
            <a:pathLst>
              <a:path extrusionOk="0" h="812" w="1642">
                <a:moveTo>
                  <a:pt x="0" y="812"/>
                </a:moveTo>
                <a:lnTo>
                  <a:pt x="310" y="812"/>
                </a:lnTo>
                <a:lnTo>
                  <a:pt x="1642" y="0"/>
                </a:lnTo>
              </a:path>
            </a:pathLst>
          </a:custGeom>
          <a:noFill/>
          <a:ln cap="flat" cmpd="sng" w="25400">
            <a:solidFill>
              <a:srgbClr val="BC6DA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p28"/>
          <p:cNvCxnSpPr/>
          <p:nvPr/>
        </p:nvCxnSpPr>
        <p:spPr>
          <a:xfrm>
            <a:off x="2883362" y="2485997"/>
            <a:ext cx="771000" cy="0"/>
          </a:xfrm>
          <a:prstGeom prst="straightConnector1">
            <a:avLst/>
          </a:prstGeom>
          <a:noFill/>
          <a:ln cap="flat" cmpd="sng" w="25400">
            <a:solidFill>
              <a:srgbClr val="A0CE7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8"/>
          <p:cNvSpPr/>
          <p:nvPr/>
        </p:nvSpPr>
        <p:spPr>
          <a:xfrm>
            <a:off x="1493175" y="304050"/>
            <a:ext cx="3459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A1E"/>
              </a:buClr>
              <a:buSzPts val="2900"/>
              <a:buFont typeface="Arial"/>
              <a:buNone/>
            </a:pPr>
            <a:r>
              <a:rPr b="1" lang="ko" sz="2900">
                <a:solidFill>
                  <a:srgbClr val="F58A1E"/>
                </a:solidFill>
                <a:latin typeface="Jua"/>
                <a:ea typeface="Jua"/>
                <a:cs typeface="Jua"/>
                <a:sym typeface="Jua"/>
              </a:rPr>
              <a:t>개발환경(언어/도구)</a:t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234" name="Google Shape;234;p28"/>
          <p:cNvCxnSpPr/>
          <p:nvPr/>
        </p:nvCxnSpPr>
        <p:spPr>
          <a:xfrm flipH="1" rot="10800000">
            <a:off x="1508192" y="810659"/>
            <a:ext cx="2879700" cy="11400"/>
          </a:xfrm>
          <a:prstGeom prst="straightConnector1">
            <a:avLst/>
          </a:prstGeom>
          <a:noFill/>
          <a:ln cap="flat" cmpd="sng" w="12700">
            <a:solidFill>
              <a:srgbClr val="F0616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8"/>
          <p:cNvSpPr/>
          <p:nvPr/>
        </p:nvSpPr>
        <p:spPr>
          <a:xfrm>
            <a:off x="0" y="0"/>
            <a:ext cx="1188000" cy="1078200"/>
          </a:xfrm>
          <a:prstGeom prst="rect">
            <a:avLst/>
          </a:pr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8"/>
          <p:cNvSpPr/>
          <p:nvPr/>
        </p:nvSpPr>
        <p:spPr>
          <a:xfrm>
            <a:off x="231076" y="228994"/>
            <a:ext cx="12621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1" i="0" lang="ko" sz="4500" u="none" cap="none" strike="noStrike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0</a:t>
            </a:r>
            <a:r>
              <a:rPr b="1" lang="ko" sz="45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2</a:t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0" y="4954877"/>
            <a:ext cx="9144000" cy="188623"/>
          </a:xfrm>
          <a:prstGeom prst="rect">
            <a:avLst/>
          </a:pr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8" name="Google Shape;238;p28"/>
          <p:cNvCxnSpPr/>
          <p:nvPr/>
        </p:nvCxnSpPr>
        <p:spPr>
          <a:xfrm>
            <a:off x="2134932" y="3530151"/>
            <a:ext cx="495000" cy="0"/>
          </a:xfrm>
          <a:prstGeom prst="straightConnector1">
            <a:avLst/>
          </a:prstGeom>
          <a:noFill/>
          <a:ln cap="flat" cmpd="sng" w="12700">
            <a:solidFill>
              <a:srgbClr val="455A6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28"/>
          <p:cNvSpPr/>
          <p:nvPr/>
        </p:nvSpPr>
        <p:spPr>
          <a:xfrm>
            <a:off x="6072975" y="1781088"/>
            <a:ext cx="92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2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Version: 2021-12 (4.22.0)</a:t>
            </a:r>
            <a:endParaRPr b="1" i="0" sz="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240" name="Google Shape;240;p28"/>
          <p:cNvCxnSpPr/>
          <p:nvPr/>
        </p:nvCxnSpPr>
        <p:spPr>
          <a:xfrm>
            <a:off x="6286874" y="1760115"/>
            <a:ext cx="495000" cy="0"/>
          </a:xfrm>
          <a:prstGeom prst="straightConnector1">
            <a:avLst/>
          </a:prstGeom>
          <a:noFill/>
          <a:ln cap="flat" cmpd="sng" w="12700">
            <a:solidFill>
              <a:srgbClr val="455A6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28"/>
          <p:cNvCxnSpPr/>
          <p:nvPr/>
        </p:nvCxnSpPr>
        <p:spPr>
          <a:xfrm>
            <a:off x="6286924" y="2730789"/>
            <a:ext cx="495000" cy="0"/>
          </a:xfrm>
          <a:prstGeom prst="straightConnector1">
            <a:avLst/>
          </a:prstGeom>
          <a:noFill/>
          <a:ln cap="flat" cmpd="sng" w="12700">
            <a:solidFill>
              <a:srgbClr val="455A6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8"/>
          <p:cNvCxnSpPr/>
          <p:nvPr/>
        </p:nvCxnSpPr>
        <p:spPr>
          <a:xfrm>
            <a:off x="6362824" y="3722876"/>
            <a:ext cx="495000" cy="0"/>
          </a:xfrm>
          <a:prstGeom prst="straightConnector1">
            <a:avLst/>
          </a:prstGeom>
          <a:noFill/>
          <a:ln cap="flat" cmpd="sng" w="12700">
            <a:solidFill>
              <a:srgbClr val="455A6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3" name="Google Shape;243;p28"/>
          <p:cNvGrpSpPr/>
          <p:nvPr/>
        </p:nvGrpSpPr>
        <p:grpSpPr>
          <a:xfrm>
            <a:off x="3816501" y="1312996"/>
            <a:ext cx="1517565" cy="3424547"/>
            <a:chOff x="8332788" y="5267325"/>
            <a:chExt cx="2276575" cy="2810000"/>
          </a:xfrm>
        </p:grpSpPr>
        <p:sp>
          <p:nvSpPr>
            <p:cNvPr id="244" name="Google Shape;244;p28"/>
            <p:cNvSpPr/>
            <p:nvPr/>
          </p:nvSpPr>
          <p:spPr>
            <a:xfrm>
              <a:off x="8964613" y="7797800"/>
              <a:ext cx="1435200" cy="279300"/>
            </a:xfrm>
            <a:prstGeom prst="rect">
              <a:avLst/>
            </a:prstGeom>
            <a:solidFill>
              <a:srgbClr val="F79A45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8964613" y="7797800"/>
              <a:ext cx="1435200" cy="27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9063038" y="7797800"/>
              <a:ext cx="838200" cy="279300"/>
            </a:xfrm>
            <a:prstGeom prst="rect">
              <a:avLst/>
            </a:prstGeom>
            <a:solidFill>
              <a:srgbClr val="F8AD43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9063038" y="7797800"/>
              <a:ext cx="838200" cy="27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9209088" y="7797800"/>
              <a:ext cx="133500" cy="279300"/>
            </a:xfrm>
            <a:prstGeom prst="rect">
              <a:avLst/>
            </a:prstGeom>
            <a:solidFill>
              <a:srgbClr val="F8D24A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9209088" y="7797800"/>
              <a:ext cx="133500" cy="27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9901238" y="8035925"/>
              <a:ext cx="498600" cy="41400"/>
            </a:xfrm>
            <a:prstGeom prst="rect">
              <a:avLst/>
            </a:prstGeom>
            <a:solidFill>
              <a:srgbClr val="F37B2C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9901238" y="8035925"/>
              <a:ext cx="498600" cy="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9342438" y="8035925"/>
              <a:ext cx="558900" cy="41400"/>
            </a:xfrm>
            <a:prstGeom prst="rect">
              <a:avLst/>
            </a:prstGeom>
            <a:solidFill>
              <a:srgbClr val="F48A2A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9342438" y="8035925"/>
              <a:ext cx="558900" cy="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8964613" y="8035925"/>
              <a:ext cx="98400" cy="41400"/>
            </a:xfrm>
            <a:prstGeom prst="rect">
              <a:avLst/>
            </a:prstGeom>
            <a:solidFill>
              <a:srgbClr val="F37B2C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8964613" y="8035925"/>
              <a:ext cx="98400" cy="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9063038" y="8035925"/>
              <a:ext cx="146100" cy="41400"/>
            </a:xfrm>
            <a:prstGeom prst="rect">
              <a:avLst/>
            </a:prstGeom>
            <a:solidFill>
              <a:srgbClr val="F48A2A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9063038" y="8035925"/>
              <a:ext cx="146100" cy="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9209088" y="8035925"/>
              <a:ext cx="133500" cy="41400"/>
            </a:xfrm>
            <a:prstGeom prst="rect">
              <a:avLst/>
            </a:prstGeom>
            <a:solidFill>
              <a:srgbClr val="F4A82F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9209088" y="8035925"/>
              <a:ext cx="133500" cy="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9069388" y="7518400"/>
              <a:ext cx="1435200" cy="279300"/>
            </a:xfrm>
            <a:prstGeom prst="rect">
              <a:avLst/>
            </a:prstGeom>
            <a:solidFill>
              <a:srgbClr val="F79A45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9069388" y="7518400"/>
              <a:ext cx="1435200" cy="27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9167813" y="7518400"/>
              <a:ext cx="838200" cy="279300"/>
            </a:xfrm>
            <a:prstGeom prst="rect">
              <a:avLst/>
            </a:prstGeom>
            <a:solidFill>
              <a:srgbClr val="F8AD43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9167813" y="7518400"/>
              <a:ext cx="838200" cy="27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9313863" y="7518400"/>
              <a:ext cx="133500" cy="279300"/>
            </a:xfrm>
            <a:prstGeom prst="rect">
              <a:avLst/>
            </a:prstGeom>
            <a:solidFill>
              <a:srgbClr val="F8D24A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9313863" y="7518400"/>
              <a:ext cx="133500" cy="27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10006013" y="7756525"/>
              <a:ext cx="498600" cy="41400"/>
            </a:xfrm>
            <a:prstGeom prst="rect">
              <a:avLst/>
            </a:prstGeom>
            <a:solidFill>
              <a:srgbClr val="F37B2C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10006013" y="7756525"/>
              <a:ext cx="498600" cy="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447213" y="7756525"/>
              <a:ext cx="558900" cy="41400"/>
            </a:xfrm>
            <a:prstGeom prst="rect">
              <a:avLst/>
            </a:prstGeom>
            <a:solidFill>
              <a:srgbClr val="F48A2A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9447213" y="7756525"/>
              <a:ext cx="558900" cy="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9069388" y="7756525"/>
              <a:ext cx="98400" cy="41400"/>
            </a:xfrm>
            <a:prstGeom prst="rect">
              <a:avLst/>
            </a:prstGeom>
            <a:solidFill>
              <a:srgbClr val="F37B2C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9069388" y="7756525"/>
              <a:ext cx="98400" cy="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9167813" y="7756525"/>
              <a:ext cx="146100" cy="41400"/>
            </a:xfrm>
            <a:prstGeom prst="rect">
              <a:avLst/>
            </a:prstGeom>
            <a:solidFill>
              <a:srgbClr val="F48A2A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9167813" y="7756525"/>
              <a:ext cx="146100" cy="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313863" y="7756525"/>
              <a:ext cx="133500" cy="41400"/>
            </a:xfrm>
            <a:prstGeom prst="rect">
              <a:avLst/>
            </a:prstGeom>
            <a:solidFill>
              <a:srgbClr val="F4A82F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9313863" y="7756525"/>
              <a:ext cx="133500" cy="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8964613" y="7239000"/>
              <a:ext cx="1435200" cy="279300"/>
            </a:xfrm>
            <a:prstGeom prst="rect">
              <a:avLst/>
            </a:prstGeom>
            <a:solidFill>
              <a:srgbClr val="F79A45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8964613" y="7239000"/>
              <a:ext cx="1435200" cy="27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9063038" y="7239000"/>
              <a:ext cx="838200" cy="279300"/>
            </a:xfrm>
            <a:prstGeom prst="rect">
              <a:avLst/>
            </a:prstGeom>
            <a:solidFill>
              <a:srgbClr val="F8AD43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9063038" y="7239000"/>
              <a:ext cx="838200" cy="27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9209088" y="7239000"/>
              <a:ext cx="133500" cy="279300"/>
            </a:xfrm>
            <a:prstGeom prst="rect">
              <a:avLst/>
            </a:prstGeom>
            <a:solidFill>
              <a:srgbClr val="F8D24A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9209088" y="7239000"/>
              <a:ext cx="133500" cy="27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9901238" y="7477125"/>
              <a:ext cx="498600" cy="41400"/>
            </a:xfrm>
            <a:prstGeom prst="rect">
              <a:avLst/>
            </a:prstGeom>
            <a:solidFill>
              <a:srgbClr val="F37B2C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9901238" y="7477125"/>
              <a:ext cx="498600" cy="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9342438" y="7477125"/>
              <a:ext cx="558900" cy="41400"/>
            </a:xfrm>
            <a:prstGeom prst="rect">
              <a:avLst/>
            </a:prstGeom>
            <a:solidFill>
              <a:srgbClr val="F48A2A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9342438" y="7477125"/>
              <a:ext cx="558900" cy="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8964613" y="7477125"/>
              <a:ext cx="98400" cy="41400"/>
            </a:xfrm>
            <a:prstGeom prst="rect">
              <a:avLst/>
            </a:prstGeom>
            <a:solidFill>
              <a:srgbClr val="F37B2C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8964613" y="7477125"/>
              <a:ext cx="98400" cy="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9063038" y="7477125"/>
              <a:ext cx="146100" cy="41400"/>
            </a:xfrm>
            <a:prstGeom prst="rect">
              <a:avLst/>
            </a:prstGeom>
            <a:solidFill>
              <a:srgbClr val="F48A2A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9063038" y="7477125"/>
              <a:ext cx="146100" cy="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9209088" y="7477125"/>
              <a:ext cx="133500" cy="41400"/>
            </a:xfrm>
            <a:prstGeom prst="rect">
              <a:avLst/>
            </a:prstGeom>
            <a:solidFill>
              <a:srgbClr val="F4A82F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9209088" y="7477125"/>
              <a:ext cx="133500" cy="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9174163" y="6959600"/>
              <a:ext cx="1435200" cy="279300"/>
            </a:xfrm>
            <a:prstGeom prst="rect">
              <a:avLst/>
            </a:prstGeom>
            <a:solidFill>
              <a:srgbClr val="F79A45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9174163" y="6959600"/>
              <a:ext cx="1435200" cy="27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9272588" y="6959600"/>
              <a:ext cx="834900" cy="279300"/>
            </a:xfrm>
            <a:prstGeom prst="rect">
              <a:avLst/>
            </a:prstGeom>
            <a:solidFill>
              <a:srgbClr val="F8AD43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9272588" y="6959600"/>
              <a:ext cx="834900" cy="27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9418638" y="6959600"/>
              <a:ext cx="133500" cy="279300"/>
            </a:xfrm>
            <a:prstGeom prst="rect">
              <a:avLst/>
            </a:prstGeom>
            <a:solidFill>
              <a:srgbClr val="F8D24A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9418638" y="6959600"/>
              <a:ext cx="133500" cy="27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10107613" y="7197725"/>
              <a:ext cx="501600" cy="41400"/>
            </a:xfrm>
            <a:prstGeom prst="rect">
              <a:avLst/>
            </a:prstGeom>
            <a:solidFill>
              <a:srgbClr val="F37B2C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10107613" y="7197725"/>
              <a:ext cx="501600" cy="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9551988" y="7197725"/>
              <a:ext cx="555600" cy="41400"/>
            </a:xfrm>
            <a:prstGeom prst="rect">
              <a:avLst/>
            </a:prstGeom>
            <a:solidFill>
              <a:srgbClr val="F48A2A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9551988" y="7197725"/>
              <a:ext cx="555600" cy="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9174163" y="7197725"/>
              <a:ext cx="98400" cy="41400"/>
            </a:xfrm>
            <a:prstGeom prst="rect">
              <a:avLst/>
            </a:prstGeom>
            <a:solidFill>
              <a:srgbClr val="F37B2C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9174163" y="7197725"/>
              <a:ext cx="98400" cy="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9272588" y="7197725"/>
              <a:ext cx="146100" cy="41400"/>
            </a:xfrm>
            <a:prstGeom prst="rect">
              <a:avLst/>
            </a:prstGeom>
            <a:solidFill>
              <a:srgbClr val="F48A2A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9272588" y="7197725"/>
              <a:ext cx="146100" cy="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9418638" y="7197725"/>
              <a:ext cx="133500" cy="41400"/>
            </a:xfrm>
            <a:prstGeom prst="rect">
              <a:avLst/>
            </a:prstGeom>
            <a:solidFill>
              <a:srgbClr val="F4A82F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9418638" y="7197725"/>
              <a:ext cx="133500" cy="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8882063" y="6680200"/>
              <a:ext cx="1435200" cy="279300"/>
            </a:xfrm>
            <a:prstGeom prst="rect">
              <a:avLst/>
            </a:prstGeom>
            <a:solidFill>
              <a:srgbClr val="F79A45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8882063" y="6680200"/>
              <a:ext cx="1435200" cy="27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8980488" y="6680200"/>
              <a:ext cx="838200" cy="279300"/>
            </a:xfrm>
            <a:prstGeom prst="rect">
              <a:avLst/>
            </a:prstGeom>
            <a:solidFill>
              <a:srgbClr val="F8AD43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8980488" y="6680200"/>
              <a:ext cx="838200" cy="27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9126538" y="6680200"/>
              <a:ext cx="133500" cy="279300"/>
            </a:xfrm>
            <a:prstGeom prst="rect">
              <a:avLst/>
            </a:prstGeom>
            <a:solidFill>
              <a:srgbClr val="F8D24A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9126538" y="6680200"/>
              <a:ext cx="133500" cy="27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9818688" y="6918325"/>
              <a:ext cx="498600" cy="41400"/>
            </a:xfrm>
            <a:prstGeom prst="rect">
              <a:avLst/>
            </a:prstGeom>
            <a:solidFill>
              <a:srgbClr val="F37B2C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9818688" y="6918325"/>
              <a:ext cx="498600" cy="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9259888" y="6918325"/>
              <a:ext cx="558900" cy="41400"/>
            </a:xfrm>
            <a:prstGeom prst="rect">
              <a:avLst/>
            </a:prstGeom>
            <a:solidFill>
              <a:srgbClr val="F48A2A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9259888" y="6918325"/>
              <a:ext cx="558900" cy="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8882063" y="6918325"/>
              <a:ext cx="98400" cy="41400"/>
            </a:xfrm>
            <a:prstGeom prst="rect">
              <a:avLst/>
            </a:prstGeom>
            <a:solidFill>
              <a:srgbClr val="F37B2C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8882063" y="6918325"/>
              <a:ext cx="98400" cy="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8980488" y="6918325"/>
              <a:ext cx="146100" cy="41400"/>
            </a:xfrm>
            <a:prstGeom prst="rect">
              <a:avLst/>
            </a:prstGeom>
            <a:solidFill>
              <a:srgbClr val="F48A2A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8980488" y="6918325"/>
              <a:ext cx="146100" cy="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9126538" y="6918325"/>
              <a:ext cx="133500" cy="41400"/>
            </a:xfrm>
            <a:prstGeom prst="rect">
              <a:avLst/>
            </a:prstGeom>
            <a:solidFill>
              <a:srgbClr val="F4A82F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9126538" y="6918325"/>
              <a:ext cx="133500" cy="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9024938" y="5997575"/>
              <a:ext cx="438150" cy="415925"/>
            </a:xfrm>
            <a:custGeom>
              <a:rect b="b" l="l" r="r" t="t"/>
              <a:pathLst>
                <a:path extrusionOk="0" h="262" w="276">
                  <a:moveTo>
                    <a:pt x="184" y="16"/>
                  </a:moveTo>
                  <a:lnTo>
                    <a:pt x="184" y="16"/>
                  </a:lnTo>
                  <a:lnTo>
                    <a:pt x="178" y="46"/>
                  </a:lnTo>
                  <a:lnTo>
                    <a:pt x="170" y="76"/>
                  </a:lnTo>
                  <a:lnTo>
                    <a:pt x="158" y="108"/>
                  </a:lnTo>
                  <a:lnTo>
                    <a:pt x="150" y="126"/>
                  </a:lnTo>
                  <a:lnTo>
                    <a:pt x="140" y="142"/>
                  </a:lnTo>
                  <a:lnTo>
                    <a:pt x="128" y="160"/>
                  </a:lnTo>
                  <a:lnTo>
                    <a:pt x="114" y="174"/>
                  </a:lnTo>
                  <a:lnTo>
                    <a:pt x="100" y="188"/>
                  </a:lnTo>
                  <a:lnTo>
                    <a:pt x="82" y="200"/>
                  </a:lnTo>
                  <a:lnTo>
                    <a:pt x="62" y="210"/>
                  </a:lnTo>
                  <a:lnTo>
                    <a:pt x="40" y="218"/>
                  </a:lnTo>
                  <a:lnTo>
                    <a:pt x="40" y="218"/>
                  </a:lnTo>
                  <a:lnTo>
                    <a:pt x="20" y="224"/>
                  </a:lnTo>
                  <a:lnTo>
                    <a:pt x="8" y="230"/>
                  </a:lnTo>
                  <a:lnTo>
                    <a:pt x="2" y="234"/>
                  </a:lnTo>
                  <a:lnTo>
                    <a:pt x="0" y="236"/>
                  </a:lnTo>
                  <a:lnTo>
                    <a:pt x="0" y="238"/>
                  </a:lnTo>
                  <a:lnTo>
                    <a:pt x="4" y="244"/>
                  </a:lnTo>
                  <a:lnTo>
                    <a:pt x="12" y="246"/>
                  </a:lnTo>
                  <a:lnTo>
                    <a:pt x="36" y="254"/>
                  </a:lnTo>
                  <a:lnTo>
                    <a:pt x="66" y="258"/>
                  </a:lnTo>
                  <a:lnTo>
                    <a:pt x="98" y="260"/>
                  </a:lnTo>
                  <a:lnTo>
                    <a:pt x="126" y="262"/>
                  </a:lnTo>
                  <a:lnTo>
                    <a:pt x="140" y="260"/>
                  </a:lnTo>
                  <a:lnTo>
                    <a:pt x="140" y="260"/>
                  </a:lnTo>
                  <a:lnTo>
                    <a:pt x="146" y="258"/>
                  </a:lnTo>
                  <a:lnTo>
                    <a:pt x="152" y="254"/>
                  </a:lnTo>
                  <a:lnTo>
                    <a:pt x="170" y="238"/>
                  </a:lnTo>
                  <a:lnTo>
                    <a:pt x="192" y="214"/>
                  </a:lnTo>
                  <a:lnTo>
                    <a:pt x="214" y="186"/>
                  </a:lnTo>
                  <a:lnTo>
                    <a:pt x="236" y="152"/>
                  </a:lnTo>
                  <a:lnTo>
                    <a:pt x="256" y="118"/>
                  </a:lnTo>
                  <a:lnTo>
                    <a:pt x="264" y="100"/>
                  </a:lnTo>
                  <a:lnTo>
                    <a:pt x="270" y="82"/>
                  </a:lnTo>
                  <a:lnTo>
                    <a:pt x="274" y="66"/>
                  </a:lnTo>
                  <a:lnTo>
                    <a:pt x="276" y="50"/>
                  </a:lnTo>
                  <a:lnTo>
                    <a:pt x="276" y="50"/>
                  </a:lnTo>
                  <a:lnTo>
                    <a:pt x="276" y="36"/>
                  </a:lnTo>
                  <a:lnTo>
                    <a:pt x="274" y="24"/>
                  </a:lnTo>
                  <a:lnTo>
                    <a:pt x="270" y="14"/>
                  </a:lnTo>
                  <a:lnTo>
                    <a:pt x="264" y="8"/>
                  </a:lnTo>
                  <a:lnTo>
                    <a:pt x="258" y="4"/>
                  </a:lnTo>
                  <a:lnTo>
                    <a:pt x="250" y="2"/>
                  </a:lnTo>
                  <a:lnTo>
                    <a:pt x="240" y="0"/>
                  </a:lnTo>
                  <a:lnTo>
                    <a:pt x="232" y="0"/>
                  </a:lnTo>
                  <a:lnTo>
                    <a:pt x="214" y="4"/>
                  </a:lnTo>
                  <a:lnTo>
                    <a:pt x="200" y="10"/>
                  </a:lnTo>
                  <a:lnTo>
                    <a:pt x="184" y="16"/>
                  </a:lnTo>
                  <a:lnTo>
                    <a:pt x="184" y="16"/>
                  </a:lnTo>
                  <a:close/>
                </a:path>
              </a:pathLst>
            </a:custGeom>
            <a:solidFill>
              <a:srgbClr val="DF9B82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9450388" y="5511800"/>
              <a:ext cx="215900" cy="247650"/>
            </a:xfrm>
            <a:custGeom>
              <a:rect b="b" l="l" r="r" t="t"/>
              <a:pathLst>
                <a:path extrusionOk="0" h="156" w="136">
                  <a:moveTo>
                    <a:pt x="34" y="40"/>
                  </a:moveTo>
                  <a:lnTo>
                    <a:pt x="34" y="40"/>
                  </a:lnTo>
                  <a:lnTo>
                    <a:pt x="32" y="44"/>
                  </a:lnTo>
                  <a:lnTo>
                    <a:pt x="30" y="50"/>
                  </a:lnTo>
                  <a:lnTo>
                    <a:pt x="26" y="62"/>
                  </a:lnTo>
                  <a:lnTo>
                    <a:pt x="24" y="74"/>
                  </a:lnTo>
                  <a:lnTo>
                    <a:pt x="24" y="82"/>
                  </a:lnTo>
                  <a:lnTo>
                    <a:pt x="24" y="82"/>
                  </a:lnTo>
                  <a:lnTo>
                    <a:pt x="30" y="88"/>
                  </a:lnTo>
                  <a:lnTo>
                    <a:pt x="32" y="92"/>
                  </a:lnTo>
                  <a:lnTo>
                    <a:pt x="36" y="98"/>
                  </a:lnTo>
                  <a:lnTo>
                    <a:pt x="36" y="104"/>
                  </a:lnTo>
                  <a:lnTo>
                    <a:pt x="32" y="112"/>
                  </a:lnTo>
                  <a:lnTo>
                    <a:pt x="24" y="122"/>
                  </a:lnTo>
                  <a:lnTo>
                    <a:pt x="10" y="134"/>
                  </a:lnTo>
                  <a:lnTo>
                    <a:pt x="10" y="134"/>
                  </a:lnTo>
                  <a:lnTo>
                    <a:pt x="4" y="138"/>
                  </a:lnTo>
                  <a:lnTo>
                    <a:pt x="0" y="144"/>
                  </a:lnTo>
                  <a:lnTo>
                    <a:pt x="2" y="148"/>
                  </a:lnTo>
                  <a:lnTo>
                    <a:pt x="4" y="152"/>
                  </a:lnTo>
                  <a:lnTo>
                    <a:pt x="12" y="154"/>
                  </a:lnTo>
                  <a:lnTo>
                    <a:pt x="20" y="156"/>
                  </a:lnTo>
                  <a:lnTo>
                    <a:pt x="42" y="156"/>
                  </a:lnTo>
                  <a:lnTo>
                    <a:pt x="68" y="154"/>
                  </a:lnTo>
                  <a:lnTo>
                    <a:pt x="94" y="148"/>
                  </a:lnTo>
                  <a:lnTo>
                    <a:pt x="106" y="144"/>
                  </a:lnTo>
                  <a:lnTo>
                    <a:pt x="118" y="138"/>
                  </a:lnTo>
                  <a:lnTo>
                    <a:pt x="128" y="132"/>
                  </a:lnTo>
                  <a:lnTo>
                    <a:pt x="136" y="124"/>
                  </a:lnTo>
                  <a:lnTo>
                    <a:pt x="136" y="124"/>
                  </a:lnTo>
                  <a:lnTo>
                    <a:pt x="136" y="122"/>
                  </a:lnTo>
                  <a:lnTo>
                    <a:pt x="136" y="120"/>
                  </a:lnTo>
                  <a:lnTo>
                    <a:pt x="130" y="114"/>
                  </a:lnTo>
                  <a:lnTo>
                    <a:pt x="120" y="106"/>
                  </a:lnTo>
                  <a:lnTo>
                    <a:pt x="108" y="94"/>
                  </a:lnTo>
                  <a:lnTo>
                    <a:pt x="98" y="78"/>
                  </a:lnTo>
                  <a:lnTo>
                    <a:pt x="86" y="60"/>
                  </a:lnTo>
                  <a:lnTo>
                    <a:pt x="78" y="36"/>
                  </a:lnTo>
                  <a:lnTo>
                    <a:pt x="76" y="24"/>
                  </a:lnTo>
                  <a:lnTo>
                    <a:pt x="74" y="10"/>
                  </a:lnTo>
                  <a:lnTo>
                    <a:pt x="74" y="10"/>
                  </a:lnTo>
                  <a:lnTo>
                    <a:pt x="74" y="4"/>
                  </a:lnTo>
                  <a:lnTo>
                    <a:pt x="72" y="2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2" y="6"/>
                  </a:lnTo>
                  <a:lnTo>
                    <a:pt x="54" y="14"/>
                  </a:lnTo>
                  <a:lnTo>
                    <a:pt x="40" y="32"/>
                  </a:lnTo>
                  <a:lnTo>
                    <a:pt x="34" y="40"/>
                  </a:lnTo>
                  <a:lnTo>
                    <a:pt x="34" y="40"/>
                  </a:lnTo>
                  <a:close/>
                </a:path>
              </a:pathLst>
            </a:custGeom>
            <a:solidFill>
              <a:srgbClr val="DF9B82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9294813" y="5702300"/>
              <a:ext cx="190500" cy="358775"/>
            </a:xfrm>
            <a:custGeom>
              <a:rect b="b" l="l" r="r" t="t"/>
              <a:pathLst>
                <a:path extrusionOk="0" h="226" w="120">
                  <a:moveTo>
                    <a:pt x="118" y="0"/>
                  </a:moveTo>
                  <a:lnTo>
                    <a:pt x="118" y="0"/>
                  </a:lnTo>
                  <a:lnTo>
                    <a:pt x="94" y="14"/>
                  </a:lnTo>
                  <a:lnTo>
                    <a:pt x="82" y="22"/>
                  </a:lnTo>
                  <a:lnTo>
                    <a:pt x="74" y="34"/>
                  </a:lnTo>
                  <a:lnTo>
                    <a:pt x="74" y="34"/>
                  </a:lnTo>
                  <a:lnTo>
                    <a:pt x="60" y="64"/>
                  </a:lnTo>
                  <a:lnTo>
                    <a:pt x="38" y="118"/>
                  </a:lnTo>
                  <a:lnTo>
                    <a:pt x="0" y="212"/>
                  </a:lnTo>
                  <a:lnTo>
                    <a:pt x="0" y="212"/>
                  </a:lnTo>
                  <a:lnTo>
                    <a:pt x="22" y="208"/>
                  </a:lnTo>
                  <a:lnTo>
                    <a:pt x="42" y="206"/>
                  </a:lnTo>
                  <a:lnTo>
                    <a:pt x="52" y="206"/>
                  </a:lnTo>
                  <a:lnTo>
                    <a:pt x="60" y="208"/>
                  </a:lnTo>
                  <a:lnTo>
                    <a:pt x="68" y="214"/>
                  </a:lnTo>
                  <a:lnTo>
                    <a:pt x="72" y="222"/>
                  </a:lnTo>
                  <a:lnTo>
                    <a:pt x="72" y="222"/>
                  </a:lnTo>
                  <a:lnTo>
                    <a:pt x="76" y="224"/>
                  </a:lnTo>
                  <a:lnTo>
                    <a:pt x="78" y="226"/>
                  </a:lnTo>
                  <a:lnTo>
                    <a:pt x="80" y="224"/>
                  </a:lnTo>
                  <a:lnTo>
                    <a:pt x="84" y="220"/>
                  </a:lnTo>
                  <a:lnTo>
                    <a:pt x="90" y="208"/>
                  </a:lnTo>
                  <a:lnTo>
                    <a:pt x="98" y="190"/>
                  </a:lnTo>
                  <a:lnTo>
                    <a:pt x="110" y="154"/>
                  </a:lnTo>
                  <a:lnTo>
                    <a:pt x="118" y="130"/>
                  </a:lnTo>
                  <a:lnTo>
                    <a:pt x="118" y="130"/>
                  </a:lnTo>
                  <a:lnTo>
                    <a:pt x="118" y="120"/>
                  </a:lnTo>
                  <a:lnTo>
                    <a:pt x="120" y="102"/>
                  </a:lnTo>
                  <a:lnTo>
                    <a:pt x="120" y="60"/>
                  </a:lnTo>
                  <a:lnTo>
                    <a:pt x="118" y="0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4B71DB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7" name="Google Shape;327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332788" y="7042150"/>
              <a:ext cx="257175" cy="17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Google Shape;328;p28"/>
            <p:cNvSpPr/>
            <p:nvPr/>
          </p:nvSpPr>
          <p:spPr>
            <a:xfrm>
              <a:off x="8510588" y="6315075"/>
              <a:ext cx="1143000" cy="806450"/>
            </a:xfrm>
            <a:custGeom>
              <a:rect b="b" l="l" r="r" t="t"/>
              <a:pathLst>
                <a:path extrusionOk="0" h="508" w="720">
                  <a:moveTo>
                    <a:pt x="564" y="10"/>
                  </a:moveTo>
                  <a:lnTo>
                    <a:pt x="564" y="10"/>
                  </a:lnTo>
                  <a:lnTo>
                    <a:pt x="552" y="14"/>
                  </a:lnTo>
                  <a:lnTo>
                    <a:pt x="536" y="26"/>
                  </a:lnTo>
                  <a:lnTo>
                    <a:pt x="518" y="36"/>
                  </a:lnTo>
                  <a:lnTo>
                    <a:pt x="504" y="44"/>
                  </a:lnTo>
                  <a:lnTo>
                    <a:pt x="504" y="44"/>
                  </a:lnTo>
                  <a:lnTo>
                    <a:pt x="486" y="46"/>
                  </a:lnTo>
                  <a:lnTo>
                    <a:pt x="444" y="52"/>
                  </a:lnTo>
                  <a:lnTo>
                    <a:pt x="418" y="58"/>
                  </a:lnTo>
                  <a:lnTo>
                    <a:pt x="386" y="66"/>
                  </a:lnTo>
                  <a:lnTo>
                    <a:pt x="352" y="78"/>
                  </a:lnTo>
                  <a:lnTo>
                    <a:pt x="314" y="94"/>
                  </a:lnTo>
                  <a:lnTo>
                    <a:pt x="276" y="116"/>
                  </a:lnTo>
                  <a:lnTo>
                    <a:pt x="236" y="142"/>
                  </a:lnTo>
                  <a:lnTo>
                    <a:pt x="216" y="160"/>
                  </a:lnTo>
                  <a:lnTo>
                    <a:pt x="196" y="176"/>
                  </a:lnTo>
                  <a:lnTo>
                    <a:pt x="174" y="196"/>
                  </a:lnTo>
                  <a:lnTo>
                    <a:pt x="154" y="218"/>
                  </a:lnTo>
                  <a:lnTo>
                    <a:pt x="134" y="242"/>
                  </a:lnTo>
                  <a:lnTo>
                    <a:pt x="114" y="268"/>
                  </a:lnTo>
                  <a:lnTo>
                    <a:pt x="94" y="296"/>
                  </a:lnTo>
                  <a:lnTo>
                    <a:pt x="74" y="326"/>
                  </a:lnTo>
                  <a:lnTo>
                    <a:pt x="56" y="358"/>
                  </a:lnTo>
                  <a:lnTo>
                    <a:pt x="36" y="392"/>
                  </a:lnTo>
                  <a:lnTo>
                    <a:pt x="18" y="430"/>
                  </a:lnTo>
                  <a:lnTo>
                    <a:pt x="2" y="470"/>
                  </a:lnTo>
                  <a:lnTo>
                    <a:pt x="2" y="470"/>
                  </a:lnTo>
                  <a:lnTo>
                    <a:pt x="0" y="476"/>
                  </a:lnTo>
                  <a:lnTo>
                    <a:pt x="2" y="484"/>
                  </a:lnTo>
                  <a:lnTo>
                    <a:pt x="6" y="490"/>
                  </a:lnTo>
                  <a:lnTo>
                    <a:pt x="10" y="498"/>
                  </a:lnTo>
                  <a:lnTo>
                    <a:pt x="18" y="504"/>
                  </a:lnTo>
                  <a:lnTo>
                    <a:pt x="26" y="506"/>
                  </a:lnTo>
                  <a:lnTo>
                    <a:pt x="34" y="508"/>
                  </a:lnTo>
                  <a:lnTo>
                    <a:pt x="42" y="504"/>
                  </a:lnTo>
                  <a:lnTo>
                    <a:pt x="42" y="504"/>
                  </a:lnTo>
                  <a:lnTo>
                    <a:pt x="60" y="488"/>
                  </a:lnTo>
                  <a:lnTo>
                    <a:pt x="90" y="454"/>
                  </a:lnTo>
                  <a:lnTo>
                    <a:pt x="134" y="410"/>
                  </a:lnTo>
                  <a:lnTo>
                    <a:pt x="184" y="364"/>
                  </a:lnTo>
                  <a:lnTo>
                    <a:pt x="212" y="340"/>
                  </a:lnTo>
                  <a:lnTo>
                    <a:pt x="240" y="320"/>
                  </a:lnTo>
                  <a:lnTo>
                    <a:pt x="268" y="302"/>
                  </a:lnTo>
                  <a:lnTo>
                    <a:pt x="298" y="286"/>
                  </a:lnTo>
                  <a:lnTo>
                    <a:pt x="326" y="276"/>
                  </a:lnTo>
                  <a:lnTo>
                    <a:pt x="340" y="272"/>
                  </a:lnTo>
                  <a:lnTo>
                    <a:pt x="354" y="270"/>
                  </a:lnTo>
                  <a:lnTo>
                    <a:pt x="366" y="268"/>
                  </a:lnTo>
                  <a:lnTo>
                    <a:pt x="380" y="270"/>
                  </a:lnTo>
                  <a:lnTo>
                    <a:pt x="392" y="272"/>
                  </a:lnTo>
                  <a:lnTo>
                    <a:pt x="404" y="276"/>
                  </a:lnTo>
                  <a:lnTo>
                    <a:pt x="404" y="276"/>
                  </a:lnTo>
                  <a:lnTo>
                    <a:pt x="412" y="280"/>
                  </a:lnTo>
                  <a:lnTo>
                    <a:pt x="422" y="280"/>
                  </a:lnTo>
                  <a:lnTo>
                    <a:pt x="432" y="280"/>
                  </a:lnTo>
                  <a:lnTo>
                    <a:pt x="444" y="278"/>
                  </a:lnTo>
                  <a:lnTo>
                    <a:pt x="466" y="268"/>
                  </a:lnTo>
                  <a:lnTo>
                    <a:pt x="492" y="254"/>
                  </a:lnTo>
                  <a:lnTo>
                    <a:pt x="518" y="236"/>
                  </a:lnTo>
                  <a:lnTo>
                    <a:pt x="546" y="216"/>
                  </a:lnTo>
                  <a:lnTo>
                    <a:pt x="572" y="192"/>
                  </a:lnTo>
                  <a:lnTo>
                    <a:pt x="598" y="166"/>
                  </a:lnTo>
                  <a:lnTo>
                    <a:pt x="624" y="142"/>
                  </a:lnTo>
                  <a:lnTo>
                    <a:pt x="648" y="116"/>
                  </a:lnTo>
                  <a:lnTo>
                    <a:pt x="686" y="68"/>
                  </a:lnTo>
                  <a:lnTo>
                    <a:pt x="702" y="46"/>
                  </a:lnTo>
                  <a:lnTo>
                    <a:pt x="712" y="30"/>
                  </a:lnTo>
                  <a:lnTo>
                    <a:pt x="718" y="18"/>
                  </a:lnTo>
                  <a:lnTo>
                    <a:pt x="720" y="12"/>
                  </a:lnTo>
                  <a:lnTo>
                    <a:pt x="720" y="10"/>
                  </a:lnTo>
                  <a:lnTo>
                    <a:pt x="720" y="10"/>
                  </a:lnTo>
                  <a:lnTo>
                    <a:pt x="716" y="6"/>
                  </a:lnTo>
                  <a:lnTo>
                    <a:pt x="710" y="4"/>
                  </a:lnTo>
                  <a:lnTo>
                    <a:pt x="692" y="0"/>
                  </a:lnTo>
                  <a:lnTo>
                    <a:pt x="666" y="0"/>
                  </a:lnTo>
                  <a:lnTo>
                    <a:pt x="638" y="0"/>
                  </a:lnTo>
                  <a:lnTo>
                    <a:pt x="588" y="6"/>
                  </a:lnTo>
                  <a:lnTo>
                    <a:pt x="564" y="10"/>
                  </a:lnTo>
                  <a:lnTo>
                    <a:pt x="564" y="10"/>
                  </a:lnTo>
                  <a:close/>
                </a:path>
              </a:pathLst>
            </a:custGeom>
            <a:solidFill>
              <a:srgbClr val="222A58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9" name="Google Shape;329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69388" y="7235825"/>
              <a:ext cx="152400" cy="26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Google Shape;330;p28"/>
            <p:cNvSpPr/>
            <p:nvPr/>
          </p:nvSpPr>
          <p:spPr>
            <a:xfrm>
              <a:off x="8923338" y="6292850"/>
              <a:ext cx="876300" cy="1000125"/>
            </a:xfrm>
            <a:custGeom>
              <a:rect b="b" l="l" r="r" t="t"/>
              <a:pathLst>
                <a:path extrusionOk="0" h="630" w="552">
                  <a:moveTo>
                    <a:pt x="350" y="36"/>
                  </a:moveTo>
                  <a:lnTo>
                    <a:pt x="350" y="36"/>
                  </a:lnTo>
                  <a:lnTo>
                    <a:pt x="342" y="48"/>
                  </a:lnTo>
                  <a:lnTo>
                    <a:pt x="334" y="60"/>
                  </a:lnTo>
                  <a:lnTo>
                    <a:pt x="330" y="66"/>
                  </a:lnTo>
                  <a:lnTo>
                    <a:pt x="326" y="72"/>
                  </a:lnTo>
                  <a:lnTo>
                    <a:pt x="318" y="76"/>
                  </a:lnTo>
                  <a:lnTo>
                    <a:pt x="310" y="78"/>
                  </a:lnTo>
                  <a:lnTo>
                    <a:pt x="310" y="78"/>
                  </a:lnTo>
                  <a:lnTo>
                    <a:pt x="280" y="86"/>
                  </a:lnTo>
                  <a:lnTo>
                    <a:pt x="254" y="96"/>
                  </a:lnTo>
                  <a:lnTo>
                    <a:pt x="220" y="108"/>
                  </a:lnTo>
                  <a:lnTo>
                    <a:pt x="186" y="124"/>
                  </a:lnTo>
                  <a:lnTo>
                    <a:pt x="148" y="144"/>
                  </a:lnTo>
                  <a:lnTo>
                    <a:pt x="110" y="168"/>
                  </a:lnTo>
                  <a:lnTo>
                    <a:pt x="94" y="184"/>
                  </a:lnTo>
                  <a:lnTo>
                    <a:pt x="76" y="198"/>
                  </a:lnTo>
                  <a:lnTo>
                    <a:pt x="60" y="214"/>
                  </a:lnTo>
                  <a:lnTo>
                    <a:pt x="46" y="232"/>
                  </a:lnTo>
                  <a:lnTo>
                    <a:pt x="32" y="252"/>
                  </a:lnTo>
                  <a:lnTo>
                    <a:pt x="22" y="272"/>
                  </a:lnTo>
                  <a:lnTo>
                    <a:pt x="12" y="294"/>
                  </a:lnTo>
                  <a:lnTo>
                    <a:pt x="6" y="316"/>
                  </a:lnTo>
                  <a:lnTo>
                    <a:pt x="2" y="340"/>
                  </a:lnTo>
                  <a:lnTo>
                    <a:pt x="0" y="366"/>
                  </a:lnTo>
                  <a:lnTo>
                    <a:pt x="2" y="394"/>
                  </a:lnTo>
                  <a:lnTo>
                    <a:pt x="6" y="424"/>
                  </a:lnTo>
                  <a:lnTo>
                    <a:pt x="14" y="454"/>
                  </a:lnTo>
                  <a:lnTo>
                    <a:pt x="26" y="486"/>
                  </a:lnTo>
                  <a:lnTo>
                    <a:pt x="42" y="520"/>
                  </a:lnTo>
                  <a:lnTo>
                    <a:pt x="62" y="554"/>
                  </a:lnTo>
                  <a:lnTo>
                    <a:pt x="86" y="592"/>
                  </a:lnTo>
                  <a:lnTo>
                    <a:pt x="116" y="630"/>
                  </a:lnTo>
                  <a:lnTo>
                    <a:pt x="116" y="630"/>
                  </a:lnTo>
                  <a:lnTo>
                    <a:pt x="122" y="630"/>
                  </a:lnTo>
                  <a:lnTo>
                    <a:pt x="138" y="624"/>
                  </a:lnTo>
                  <a:lnTo>
                    <a:pt x="148" y="622"/>
                  </a:lnTo>
                  <a:lnTo>
                    <a:pt x="154" y="616"/>
                  </a:lnTo>
                  <a:lnTo>
                    <a:pt x="160" y="612"/>
                  </a:lnTo>
                  <a:lnTo>
                    <a:pt x="162" y="606"/>
                  </a:lnTo>
                  <a:lnTo>
                    <a:pt x="162" y="606"/>
                  </a:lnTo>
                  <a:lnTo>
                    <a:pt x="156" y="584"/>
                  </a:lnTo>
                  <a:lnTo>
                    <a:pt x="148" y="540"/>
                  </a:lnTo>
                  <a:lnTo>
                    <a:pt x="144" y="512"/>
                  </a:lnTo>
                  <a:lnTo>
                    <a:pt x="142" y="480"/>
                  </a:lnTo>
                  <a:lnTo>
                    <a:pt x="142" y="448"/>
                  </a:lnTo>
                  <a:lnTo>
                    <a:pt x="146" y="416"/>
                  </a:lnTo>
                  <a:lnTo>
                    <a:pt x="148" y="400"/>
                  </a:lnTo>
                  <a:lnTo>
                    <a:pt x="154" y="384"/>
                  </a:lnTo>
                  <a:lnTo>
                    <a:pt x="160" y="368"/>
                  </a:lnTo>
                  <a:lnTo>
                    <a:pt x="168" y="352"/>
                  </a:lnTo>
                  <a:lnTo>
                    <a:pt x="176" y="338"/>
                  </a:lnTo>
                  <a:lnTo>
                    <a:pt x="188" y="324"/>
                  </a:lnTo>
                  <a:lnTo>
                    <a:pt x="200" y="312"/>
                  </a:lnTo>
                  <a:lnTo>
                    <a:pt x="216" y="300"/>
                  </a:lnTo>
                  <a:lnTo>
                    <a:pt x="232" y="290"/>
                  </a:lnTo>
                  <a:lnTo>
                    <a:pt x="250" y="282"/>
                  </a:lnTo>
                  <a:lnTo>
                    <a:pt x="272" y="274"/>
                  </a:lnTo>
                  <a:lnTo>
                    <a:pt x="296" y="268"/>
                  </a:lnTo>
                  <a:lnTo>
                    <a:pt x="322" y="264"/>
                  </a:lnTo>
                  <a:lnTo>
                    <a:pt x="352" y="262"/>
                  </a:lnTo>
                  <a:lnTo>
                    <a:pt x="382" y="262"/>
                  </a:lnTo>
                  <a:lnTo>
                    <a:pt x="418" y="264"/>
                  </a:lnTo>
                  <a:lnTo>
                    <a:pt x="418" y="264"/>
                  </a:lnTo>
                  <a:lnTo>
                    <a:pt x="436" y="264"/>
                  </a:lnTo>
                  <a:lnTo>
                    <a:pt x="452" y="264"/>
                  </a:lnTo>
                  <a:lnTo>
                    <a:pt x="466" y="262"/>
                  </a:lnTo>
                  <a:lnTo>
                    <a:pt x="480" y="258"/>
                  </a:lnTo>
                  <a:lnTo>
                    <a:pt x="492" y="254"/>
                  </a:lnTo>
                  <a:lnTo>
                    <a:pt x="502" y="248"/>
                  </a:lnTo>
                  <a:lnTo>
                    <a:pt x="512" y="242"/>
                  </a:lnTo>
                  <a:lnTo>
                    <a:pt x="520" y="236"/>
                  </a:lnTo>
                  <a:lnTo>
                    <a:pt x="528" y="228"/>
                  </a:lnTo>
                  <a:lnTo>
                    <a:pt x="534" y="218"/>
                  </a:lnTo>
                  <a:lnTo>
                    <a:pt x="542" y="198"/>
                  </a:lnTo>
                  <a:lnTo>
                    <a:pt x="548" y="178"/>
                  </a:lnTo>
                  <a:lnTo>
                    <a:pt x="552" y="156"/>
                  </a:lnTo>
                  <a:lnTo>
                    <a:pt x="552" y="132"/>
                  </a:lnTo>
                  <a:lnTo>
                    <a:pt x="548" y="110"/>
                  </a:lnTo>
                  <a:lnTo>
                    <a:pt x="544" y="88"/>
                  </a:lnTo>
                  <a:lnTo>
                    <a:pt x="540" y="70"/>
                  </a:lnTo>
                  <a:lnTo>
                    <a:pt x="534" y="52"/>
                  </a:lnTo>
                  <a:lnTo>
                    <a:pt x="528" y="38"/>
                  </a:lnTo>
                  <a:lnTo>
                    <a:pt x="522" y="28"/>
                  </a:lnTo>
                  <a:lnTo>
                    <a:pt x="516" y="22"/>
                  </a:lnTo>
                  <a:lnTo>
                    <a:pt x="516" y="22"/>
                  </a:lnTo>
                  <a:lnTo>
                    <a:pt x="504" y="14"/>
                  </a:lnTo>
                  <a:lnTo>
                    <a:pt x="486" y="8"/>
                  </a:lnTo>
                  <a:lnTo>
                    <a:pt x="466" y="2"/>
                  </a:lnTo>
                  <a:lnTo>
                    <a:pt x="444" y="0"/>
                  </a:lnTo>
                  <a:lnTo>
                    <a:pt x="420" y="0"/>
                  </a:lnTo>
                  <a:lnTo>
                    <a:pt x="408" y="2"/>
                  </a:lnTo>
                  <a:lnTo>
                    <a:pt x="396" y="6"/>
                  </a:lnTo>
                  <a:lnTo>
                    <a:pt x="384" y="12"/>
                  </a:lnTo>
                  <a:lnTo>
                    <a:pt x="372" y="18"/>
                  </a:lnTo>
                  <a:lnTo>
                    <a:pt x="360" y="26"/>
                  </a:lnTo>
                  <a:lnTo>
                    <a:pt x="350" y="36"/>
                  </a:lnTo>
                  <a:lnTo>
                    <a:pt x="350" y="36"/>
                  </a:lnTo>
                  <a:close/>
                </a:path>
              </a:pathLst>
            </a:custGeom>
            <a:solidFill>
              <a:srgbClr val="394794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9332913" y="5651500"/>
              <a:ext cx="552450" cy="968375"/>
            </a:xfrm>
            <a:custGeom>
              <a:rect b="b" l="l" r="r" t="t"/>
              <a:pathLst>
                <a:path extrusionOk="0" h="610" w="348">
                  <a:moveTo>
                    <a:pt x="130" y="44"/>
                  </a:moveTo>
                  <a:lnTo>
                    <a:pt x="130" y="44"/>
                  </a:lnTo>
                  <a:lnTo>
                    <a:pt x="116" y="46"/>
                  </a:lnTo>
                  <a:lnTo>
                    <a:pt x="112" y="46"/>
                  </a:lnTo>
                  <a:lnTo>
                    <a:pt x="110" y="44"/>
                  </a:lnTo>
                  <a:lnTo>
                    <a:pt x="106" y="38"/>
                  </a:lnTo>
                  <a:lnTo>
                    <a:pt x="104" y="28"/>
                  </a:lnTo>
                  <a:lnTo>
                    <a:pt x="104" y="28"/>
                  </a:lnTo>
                  <a:lnTo>
                    <a:pt x="98" y="30"/>
                  </a:lnTo>
                  <a:lnTo>
                    <a:pt x="92" y="36"/>
                  </a:lnTo>
                  <a:lnTo>
                    <a:pt x="86" y="46"/>
                  </a:lnTo>
                  <a:lnTo>
                    <a:pt x="80" y="56"/>
                  </a:lnTo>
                  <a:lnTo>
                    <a:pt x="70" y="84"/>
                  </a:lnTo>
                  <a:lnTo>
                    <a:pt x="60" y="116"/>
                  </a:lnTo>
                  <a:lnTo>
                    <a:pt x="54" y="148"/>
                  </a:lnTo>
                  <a:lnTo>
                    <a:pt x="48" y="178"/>
                  </a:lnTo>
                  <a:lnTo>
                    <a:pt x="42" y="216"/>
                  </a:lnTo>
                  <a:lnTo>
                    <a:pt x="42" y="216"/>
                  </a:lnTo>
                  <a:lnTo>
                    <a:pt x="34" y="286"/>
                  </a:lnTo>
                  <a:lnTo>
                    <a:pt x="30" y="334"/>
                  </a:lnTo>
                  <a:lnTo>
                    <a:pt x="28" y="374"/>
                  </a:lnTo>
                  <a:lnTo>
                    <a:pt x="28" y="374"/>
                  </a:lnTo>
                  <a:lnTo>
                    <a:pt x="28" y="402"/>
                  </a:lnTo>
                  <a:lnTo>
                    <a:pt x="28" y="414"/>
                  </a:lnTo>
                  <a:lnTo>
                    <a:pt x="26" y="426"/>
                  </a:lnTo>
                  <a:lnTo>
                    <a:pt x="22" y="436"/>
                  </a:lnTo>
                  <a:lnTo>
                    <a:pt x="18" y="446"/>
                  </a:lnTo>
                  <a:lnTo>
                    <a:pt x="12" y="454"/>
                  </a:lnTo>
                  <a:lnTo>
                    <a:pt x="2" y="464"/>
                  </a:lnTo>
                  <a:lnTo>
                    <a:pt x="2" y="464"/>
                  </a:lnTo>
                  <a:lnTo>
                    <a:pt x="0" y="468"/>
                  </a:lnTo>
                  <a:lnTo>
                    <a:pt x="2" y="470"/>
                  </a:lnTo>
                  <a:lnTo>
                    <a:pt x="8" y="472"/>
                  </a:lnTo>
                  <a:lnTo>
                    <a:pt x="16" y="474"/>
                  </a:lnTo>
                  <a:lnTo>
                    <a:pt x="44" y="478"/>
                  </a:lnTo>
                  <a:lnTo>
                    <a:pt x="80" y="480"/>
                  </a:lnTo>
                  <a:lnTo>
                    <a:pt x="118" y="482"/>
                  </a:lnTo>
                  <a:lnTo>
                    <a:pt x="154" y="484"/>
                  </a:lnTo>
                  <a:lnTo>
                    <a:pt x="186" y="490"/>
                  </a:lnTo>
                  <a:lnTo>
                    <a:pt x="198" y="492"/>
                  </a:lnTo>
                  <a:lnTo>
                    <a:pt x="206" y="496"/>
                  </a:lnTo>
                  <a:lnTo>
                    <a:pt x="206" y="496"/>
                  </a:lnTo>
                  <a:lnTo>
                    <a:pt x="220" y="506"/>
                  </a:lnTo>
                  <a:lnTo>
                    <a:pt x="234" y="520"/>
                  </a:lnTo>
                  <a:lnTo>
                    <a:pt x="246" y="536"/>
                  </a:lnTo>
                  <a:lnTo>
                    <a:pt x="258" y="552"/>
                  </a:lnTo>
                  <a:lnTo>
                    <a:pt x="268" y="570"/>
                  </a:lnTo>
                  <a:lnTo>
                    <a:pt x="276" y="586"/>
                  </a:lnTo>
                  <a:lnTo>
                    <a:pt x="282" y="600"/>
                  </a:lnTo>
                  <a:lnTo>
                    <a:pt x="284" y="610"/>
                  </a:lnTo>
                  <a:lnTo>
                    <a:pt x="284" y="610"/>
                  </a:lnTo>
                  <a:lnTo>
                    <a:pt x="294" y="586"/>
                  </a:lnTo>
                  <a:lnTo>
                    <a:pt x="302" y="546"/>
                  </a:lnTo>
                  <a:lnTo>
                    <a:pt x="312" y="496"/>
                  </a:lnTo>
                  <a:lnTo>
                    <a:pt x="320" y="442"/>
                  </a:lnTo>
                  <a:lnTo>
                    <a:pt x="324" y="386"/>
                  </a:lnTo>
                  <a:lnTo>
                    <a:pt x="326" y="336"/>
                  </a:lnTo>
                  <a:lnTo>
                    <a:pt x="326" y="312"/>
                  </a:lnTo>
                  <a:lnTo>
                    <a:pt x="324" y="294"/>
                  </a:lnTo>
                  <a:lnTo>
                    <a:pt x="322" y="276"/>
                  </a:lnTo>
                  <a:lnTo>
                    <a:pt x="318" y="264"/>
                  </a:lnTo>
                  <a:lnTo>
                    <a:pt x="318" y="264"/>
                  </a:lnTo>
                  <a:lnTo>
                    <a:pt x="286" y="204"/>
                  </a:lnTo>
                  <a:lnTo>
                    <a:pt x="278" y="184"/>
                  </a:lnTo>
                  <a:lnTo>
                    <a:pt x="274" y="168"/>
                  </a:lnTo>
                  <a:lnTo>
                    <a:pt x="274" y="168"/>
                  </a:lnTo>
                  <a:lnTo>
                    <a:pt x="286" y="164"/>
                  </a:lnTo>
                  <a:lnTo>
                    <a:pt x="298" y="158"/>
                  </a:lnTo>
                  <a:lnTo>
                    <a:pt x="318" y="146"/>
                  </a:lnTo>
                  <a:lnTo>
                    <a:pt x="326" y="142"/>
                  </a:lnTo>
                  <a:lnTo>
                    <a:pt x="334" y="142"/>
                  </a:lnTo>
                  <a:lnTo>
                    <a:pt x="338" y="144"/>
                  </a:lnTo>
                  <a:lnTo>
                    <a:pt x="340" y="146"/>
                  </a:lnTo>
                  <a:lnTo>
                    <a:pt x="348" y="156"/>
                  </a:lnTo>
                  <a:lnTo>
                    <a:pt x="348" y="156"/>
                  </a:lnTo>
                  <a:lnTo>
                    <a:pt x="346" y="126"/>
                  </a:lnTo>
                  <a:lnTo>
                    <a:pt x="342" y="100"/>
                  </a:lnTo>
                  <a:lnTo>
                    <a:pt x="334" y="78"/>
                  </a:lnTo>
                  <a:lnTo>
                    <a:pt x="326" y="60"/>
                  </a:lnTo>
                  <a:lnTo>
                    <a:pt x="314" y="46"/>
                  </a:lnTo>
                  <a:lnTo>
                    <a:pt x="304" y="36"/>
                  </a:lnTo>
                  <a:lnTo>
                    <a:pt x="292" y="28"/>
                  </a:lnTo>
                  <a:lnTo>
                    <a:pt x="280" y="24"/>
                  </a:lnTo>
                  <a:lnTo>
                    <a:pt x="280" y="24"/>
                  </a:lnTo>
                  <a:lnTo>
                    <a:pt x="252" y="16"/>
                  </a:lnTo>
                  <a:lnTo>
                    <a:pt x="218" y="8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6" y="6"/>
                  </a:lnTo>
                  <a:lnTo>
                    <a:pt x="168" y="20"/>
                  </a:lnTo>
                  <a:lnTo>
                    <a:pt x="162" y="26"/>
                  </a:lnTo>
                  <a:lnTo>
                    <a:pt x="154" y="34"/>
                  </a:lnTo>
                  <a:lnTo>
                    <a:pt x="142" y="40"/>
                  </a:lnTo>
                  <a:lnTo>
                    <a:pt x="130" y="44"/>
                  </a:lnTo>
                  <a:lnTo>
                    <a:pt x="130" y="44"/>
                  </a:lnTo>
                  <a:close/>
                </a:path>
              </a:pathLst>
            </a:custGeom>
            <a:solidFill>
              <a:srgbClr val="4B71DB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9212263" y="6273800"/>
              <a:ext cx="209550" cy="120650"/>
            </a:xfrm>
            <a:custGeom>
              <a:rect b="b" l="l" r="r" t="t"/>
              <a:pathLst>
                <a:path extrusionOk="0" h="76" w="132">
                  <a:moveTo>
                    <a:pt x="98" y="0"/>
                  </a:moveTo>
                  <a:lnTo>
                    <a:pt x="98" y="0"/>
                  </a:lnTo>
                  <a:lnTo>
                    <a:pt x="76" y="8"/>
                  </a:lnTo>
                  <a:lnTo>
                    <a:pt x="42" y="26"/>
                  </a:lnTo>
                  <a:lnTo>
                    <a:pt x="26" y="36"/>
                  </a:lnTo>
                  <a:lnTo>
                    <a:pt x="12" y="46"/>
                  </a:lnTo>
                  <a:lnTo>
                    <a:pt x="2" y="56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72"/>
                  </a:lnTo>
                  <a:lnTo>
                    <a:pt x="6" y="74"/>
                  </a:lnTo>
                  <a:lnTo>
                    <a:pt x="10" y="76"/>
                  </a:lnTo>
                  <a:lnTo>
                    <a:pt x="14" y="74"/>
                  </a:lnTo>
                  <a:lnTo>
                    <a:pt x="22" y="68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30" y="64"/>
                  </a:lnTo>
                  <a:lnTo>
                    <a:pt x="32" y="68"/>
                  </a:lnTo>
                  <a:lnTo>
                    <a:pt x="34" y="72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6" y="68"/>
                  </a:lnTo>
                  <a:lnTo>
                    <a:pt x="50" y="64"/>
                  </a:lnTo>
                  <a:lnTo>
                    <a:pt x="54" y="60"/>
                  </a:lnTo>
                  <a:lnTo>
                    <a:pt x="56" y="58"/>
                  </a:lnTo>
                  <a:lnTo>
                    <a:pt x="56" y="58"/>
                  </a:lnTo>
                  <a:lnTo>
                    <a:pt x="60" y="58"/>
                  </a:lnTo>
                  <a:lnTo>
                    <a:pt x="62" y="62"/>
                  </a:lnTo>
                  <a:lnTo>
                    <a:pt x="64" y="64"/>
                  </a:lnTo>
                  <a:lnTo>
                    <a:pt x="70" y="66"/>
                  </a:lnTo>
                  <a:lnTo>
                    <a:pt x="70" y="66"/>
                  </a:lnTo>
                  <a:lnTo>
                    <a:pt x="74" y="62"/>
                  </a:lnTo>
                  <a:lnTo>
                    <a:pt x="78" y="58"/>
                  </a:lnTo>
                  <a:lnTo>
                    <a:pt x="82" y="54"/>
                  </a:lnTo>
                  <a:lnTo>
                    <a:pt x="86" y="52"/>
                  </a:lnTo>
                  <a:lnTo>
                    <a:pt x="86" y="52"/>
                  </a:lnTo>
                  <a:lnTo>
                    <a:pt x="94" y="52"/>
                  </a:lnTo>
                  <a:lnTo>
                    <a:pt x="104" y="52"/>
                  </a:lnTo>
                  <a:lnTo>
                    <a:pt x="112" y="54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2" y="52"/>
                  </a:lnTo>
                  <a:lnTo>
                    <a:pt x="126" y="44"/>
                  </a:lnTo>
                  <a:lnTo>
                    <a:pt x="130" y="34"/>
                  </a:lnTo>
                  <a:lnTo>
                    <a:pt x="132" y="24"/>
                  </a:lnTo>
                  <a:lnTo>
                    <a:pt x="130" y="12"/>
                  </a:lnTo>
                  <a:lnTo>
                    <a:pt x="128" y="8"/>
                  </a:lnTo>
                  <a:lnTo>
                    <a:pt x="126" y="4"/>
                  </a:lnTo>
                  <a:lnTo>
                    <a:pt x="120" y="2"/>
                  </a:lnTo>
                  <a:lnTo>
                    <a:pt x="114" y="0"/>
                  </a:lnTo>
                  <a:lnTo>
                    <a:pt x="108" y="0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DF9B82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8739188" y="5861050"/>
              <a:ext cx="571500" cy="533400"/>
            </a:xfrm>
            <a:custGeom>
              <a:rect b="b" l="l" r="r" t="t"/>
              <a:pathLst>
                <a:path extrusionOk="0" h="336" w="360">
                  <a:moveTo>
                    <a:pt x="358" y="308"/>
                  </a:moveTo>
                  <a:lnTo>
                    <a:pt x="358" y="308"/>
                  </a:lnTo>
                  <a:lnTo>
                    <a:pt x="360" y="314"/>
                  </a:lnTo>
                  <a:lnTo>
                    <a:pt x="360" y="318"/>
                  </a:lnTo>
                  <a:lnTo>
                    <a:pt x="358" y="324"/>
                  </a:lnTo>
                  <a:lnTo>
                    <a:pt x="356" y="328"/>
                  </a:lnTo>
                  <a:lnTo>
                    <a:pt x="352" y="330"/>
                  </a:lnTo>
                  <a:lnTo>
                    <a:pt x="348" y="334"/>
                  </a:lnTo>
                  <a:lnTo>
                    <a:pt x="344" y="334"/>
                  </a:lnTo>
                  <a:lnTo>
                    <a:pt x="338" y="336"/>
                  </a:lnTo>
                  <a:lnTo>
                    <a:pt x="134" y="336"/>
                  </a:lnTo>
                  <a:lnTo>
                    <a:pt x="134" y="336"/>
                  </a:lnTo>
                  <a:lnTo>
                    <a:pt x="122" y="334"/>
                  </a:lnTo>
                  <a:lnTo>
                    <a:pt x="110" y="328"/>
                  </a:lnTo>
                  <a:lnTo>
                    <a:pt x="100" y="318"/>
                  </a:lnTo>
                  <a:lnTo>
                    <a:pt x="94" y="30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6" y="4"/>
                  </a:lnTo>
                  <a:lnTo>
                    <a:pt x="10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38" y="2"/>
                  </a:lnTo>
                  <a:lnTo>
                    <a:pt x="248" y="8"/>
                  </a:lnTo>
                  <a:lnTo>
                    <a:pt x="258" y="16"/>
                  </a:lnTo>
                  <a:lnTo>
                    <a:pt x="264" y="28"/>
                  </a:lnTo>
                  <a:lnTo>
                    <a:pt x="358" y="308"/>
                  </a:lnTo>
                  <a:close/>
                </a:path>
              </a:pathLst>
            </a:custGeom>
            <a:solidFill>
              <a:srgbClr val="A6D2FF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9323388" y="6394450"/>
              <a:ext cx="209550" cy="57150"/>
            </a:xfrm>
            <a:custGeom>
              <a:rect b="b" l="l" r="r" t="t"/>
              <a:pathLst>
                <a:path extrusionOk="0" h="36" w="132">
                  <a:moveTo>
                    <a:pt x="132" y="24"/>
                  </a:moveTo>
                  <a:lnTo>
                    <a:pt x="132" y="24"/>
                  </a:lnTo>
                  <a:lnTo>
                    <a:pt x="130" y="30"/>
                  </a:lnTo>
                  <a:lnTo>
                    <a:pt x="126" y="34"/>
                  </a:lnTo>
                  <a:lnTo>
                    <a:pt x="116" y="36"/>
                  </a:lnTo>
                  <a:lnTo>
                    <a:pt x="10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36"/>
                  </a:lnTo>
                  <a:lnTo>
                    <a:pt x="4" y="34"/>
                  </a:lnTo>
                  <a:lnTo>
                    <a:pt x="2" y="30"/>
                  </a:lnTo>
                  <a:lnTo>
                    <a:pt x="2" y="2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4" y="8"/>
                  </a:lnTo>
                  <a:lnTo>
                    <a:pt x="6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22" y="0"/>
                  </a:lnTo>
                  <a:lnTo>
                    <a:pt x="128" y="4"/>
                  </a:lnTo>
                  <a:lnTo>
                    <a:pt x="130" y="8"/>
                  </a:lnTo>
                  <a:lnTo>
                    <a:pt x="132" y="14"/>
                  </a:lnTo>
                  <a:lnTo>
                    <a:pt x="132" y="24"/>
                  </a:lnTo>
                  <a:close/>
                </a:path>
              </a:pathLst>
            </a:custGeom>
            <a:solidFill>
              <a:srgbClr val="1788CF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8929688" y="6061075"/>
              <a:ext cx="82550" cy="123825"/>
            </a:xfrm>
            <a:custGeom>
              <a:rect b="b" l="l" r="r" t="t"/>
              <a:pathLst>
                <a:path extrusionOk="0" h="78" w="52">
                  <a:moveTo>
                    <a:pt x="50" y="38"/>
                  </a:moveTo>
                  <a:lnTo>
                    <a:pt x="50" y="38"/>
                  </a:lnTo>
                  <a:lnTo>
                    <a:pt x="52" y="54"/>
                  </a:lnTo>
                  <a:lnTo>
                    <a:pt x="50" y="66"/>
                  </a:lnTo>
                  <a:lnTo>
                    <a:pt x="48" y="70"/>
                  </a:lnTo>
                  <a:lnTo>
                    <a:pt x="44" y="74"/>
                  </a:lnTo>
                  <a:lnTo>
                    <a:pt x="40" y="76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2" y="76"/>
                  </a:lnTo>
                  <a:lnTo>
                    <a:pt x="26" y="74"/>
                  </a:lnTo>
                  <a:lnTo>
                    <a:pt x="16" y="66"/>
                  </a:lnTo>
                  <a:lnTo>
                    <a:pt x="8" y="54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24"/>
                  </a:lnTo>
                  <a:lnTo>
                    <a:pt x="2" y="10"/>
                  </a:lnTo>
                  <a:lnTo>
                    <a:pt x="4" y="6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6" y="2"/>
                  </a:lnTo>
                  <a:lnTo>
                    <a:pt x="34" y="10"/>
                  </a:lnTo>
                  <a:lnTo>
                    <a:pt x="44" y="24"/>
                  </a:lnTo>
                  <a:lnTo>
                    <a:pt x="50" y="38"/>
                  </a:lnTo>
                  <a:lnTo>
                    <a:pt x="50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8907463" y="6394450"/>
              <a:ext cx="466725" cy="60325"/>
            </a:xfrm>
            <a:custGeom>
              <a:rect b="b" l="l" r="r" t="t"/>
              <a:pathLst>
                <a:path extrusionOk="0" h="38" w="294">
                  <a:moveTo>
                    <a:pt x="294" y="14"/>
                  </a:moveTo>
                  <a:lnTo>
                    <a:pt x="294" y="14"/>
                  </a:lnTo>
                  <a:lnTo>
                    <a:pt x="294" y="8"/>
                  </a:lnTo>
                  <a:lnTo>
                    <a:pt x="290" y="4"/>
                  </a:lnTo>
                  <a:lnTo>
                    <a:pt x="284" y="0"/>
                  </a:lnTo>
                  <a:lnTo>
                    <a:pt x="27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0"/>
                  </a:lnTo>
                  <a:lnTo>
                    <a:pt x="6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30"/>
                  </a:lnTo>
                  <a:lnTo>
                    <a:pt x="6" y="34"/>
                  </a:lnTo>
                  <a:lnTo>
                    <a:pt x="10" y="38"/>
                  </a:lnTo>
                  <a:lnTo>
                    <a:pt x="18" y="38"/>
                  </a:lnTo>
                  <a:lnTo>
                    <a:pt x="278" y="38"/>
                  </a:lnTo>
                  <a:lnTo>
                    <a:pt x="278" y="38"/>
                  </a:lnTo>
                  <a:lnTo>
                    <a:pt x="284" y="38"/>
                  </a:lnTo>
                  <a:lnTo>
                    <a:pt x="290" y="34"/>
                  </a:lnTo>
                  <a:lnTo>
                    <a:pt x="294" y="30"/>
                  </a:lnTo>
                  <a:lnTo>
                    <a:pt x="294" y="24"/>
                  </a:lnTo>
                  <a:lnTo>
                    <a:pt x="294" y="14"/>
                  </a:lnTo>
                  <a:close/>
                </a:path>
              </a:pathLst>
            </a:custGeom>
            <a:solidFill>
              <a:srgbClr val="A6D2FF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9339263" y="5845175"/>
              <a:ext cx="600075" cy="530225"/>
            </a:xfrm>
            <a:custGeom>
              <a:rect b="b" l="l" r="r" t="t"/>
              <a:pathLst>
                <a:path extrusionOk="0" h="334" w="378">
                  <a:moveTo>
                    <a:pt x="270" y="46"/>
                  </a:moveTo>
                  <a:lnTo>
                    <a:pt x="270" y="46"/>
                  </a:lnTo>
                  <a:lnTo>
                    <a:pt x="270" y="60"/>
                  </a:lnTo>
                  <a:lnTo>
                    <a:pt x="270" y="74"/>
                  </a:lnTo>
                  <a:lnTo>
                    <a:pt x="270" y="88"/>
                  </a:lnTo>
                  <a:lnTo>
                    <a:pt x="266" y="104"/>
                  </a:lnTo>
                  <a:lnTo>
                    <a:pt x="262" y="120"/>
                  </a:lnTo>
                  <a:lnTo>
                    <a:pt x="254" y="136"/>
                  </a:lnTo>
                  <a:lnTo>
                    <a:pt x="246" y="152"/>
                  </a:lnTo>
                  <a:lnTo>
                    <a:pt x="234" y="168"/>
                  </a:lnTo>
                  <a:lnTo>
                    <a:pt x="218" y="184"/>
                  </a:lnTo>
                  <a:lnTo>
                    <a:pt x="200" y="198"/>
                  </a:lnTo>
                  <a:lnTo>
                    <a:pt x="180" y="212"/>
                  </a:lnTo>
                  <a:lnTo>
                    <a:pt x="156" y="226"/>
                  </a:lnTo>
                  <a:lnTo>
                    <a:pt x="128" y="240"/>
                  </a:lnTo>
                  <a:lnTo>
                    <a:pt x="96" y="252"/>
                  </a:lnTo>
                  <a:lnTo>
                    <a:pt x="58" y="262"/>
                  </a:lnTo>
                  <a:lnTo>
                    <a:pt x="18" y="270"/>
                  </a:lnTo>
                  <a:lnTo>
                    <a:pt x="18" y="270"/>
                  </a:lnTo>
                  <a:lnTo>
                    <a:pt x="12" y="274"/>
                  </a:lnTo>
                  <a:lnTo>
                    <a:pt x="6" y="276"/>
                  </a:lnTo>
                  <a:lnTo>
                    <a:pt x="2" y="278"/>
                  </a:lnTo>
                  <a:lnTo>
                    <a:pt x="0" y="282"/>
                  </a:lnTo>
                  <a:lnTo>
                    <a:pt x="0" y="286"/>
                  </a:lnTo>
                  <a:lnTo>
                    <a:pt x="0" y="290"/>
                  </a:lnTo>
                  <a:lnTo>
                    <a:pt x="4" y="300"/>
                  </a:lnTo>
                  <a:lnTo>
                    <a:pt x="12" y="308"/>
                  </a:lnTo>
                  <a:lnTo>
                    <a:pt x="20" y="316"/>
                  </a:lnTo>
                  <a:lnTo>
                    <a:pt x="30" y="320"/>
                  </a:lnTo>
                  <a:lnTo>
                    <a:pt x="38" y="324"/>
                  </a:lnTo>
                  <a:lnTo>
                    <a:pt x="38" y="324"/>
                  </a:lnTo>
                  <a:lnTo>
                    <a:pt x="60" y="328"/>
                  </a:lnTo>
                  <a:lnTo>
                    <a:pt x="80" y="330"/>
                  </a:lnTo>
                  <a:lnTo>
                    <a:pt x="104" y="332"/>
                  </a:lnTo>
                  <a:lnTo>
                    <a:pt x="132" y="334"/>
                  </a:lnTo>
                  <a:lnTo>
                    <a:pt x="162" y="332"/>
                  </a:lnTo>
                  <a:lnTo>
                    <a:pt x="192" y="328"/>
                  </a:lnTo>
                  <a:lnTo>
                    <a:pt x="224" y="320"/>
                  </a:lnTo>
                  <a:lnTo>
                    <a:pt x="240" y="314"/>
                  </a:lnTo>
                  <a:lnTo>
                    <a:pt x="256" y="308"/>
                  </a:lnTo>
                  <a:lnTo>
                    <a:pt x="272" y="300"/>
                  </a:lnTo>
                  <a:lnTo>
                    <a:pt x="286" y="290"/>
                  </a:lnTo>
                  <a:lnTo>
                    <a:pt x="300" y="278"/>
                  </a:lnTo>
                  <a:lnTo>
                    <a:pt x="314" y="266"/>
                  </a:lnTo>
                  <a:lnTo>
                    <a:pt x="326" y="252"/>
                  </a:lnTo>
                  <a:lnTo>
                    <a:pt x="336" y="236"/>
                  </a:lnTo>
                  <a:lnTo>
                    <a:pt x="348" y="218"/>
                  </a:lnTo>
                  <a:lnTo>
                    <a:pt x="356" y="198"/>
                  </a:lnTo>
                  <a:lnTo>
                    <a:pt x="364" y="176"/>
                  </a:lnTo>
                  <a:lnTo>
                    <a:pt x="370" y="152"/>
                  </a:lnTo>
                  <a:lnTo>
                    <a:pt x="374" y="126"/>
                  </a:lnTo>
                  <a:lnTo>
                    <a:pt x="376" y="98"/>
                  </a:lnTo>
                  <a:lnTo>
                    <a:pt x="378" y="66"/>
                  </a:lnTo>
                  <a:lnTo>
                    <a:pt x="376" y="34"/>
                  </a:lnTo>
                  <a:lnTo>
                    <a:pt x="376" y="34"/>
                  </a:lnTo>
                  <a:lnTo>
                    <a:pt x="374" y="20"/>
                  </a:lnTo>
                  <a:lnTo>
                    <a:pt x="370" y="10"/>
                  </a:lnTo>
                  <a:lnTo>
                    <a:pt x="364" y="4"/>
                  </a:lnTo>
                  <a:lnTo>
                    <a:pt x="358" y="0"/>
                  </a:lnTo>
                  <a:lnTo>
                    <a:pt x="350" y="0"/>
                  </a:lnTo>
                  <a:lnTo>
                    <a:pt x="340" y="2"/>
                  </a:lnTo>
                  <a:lnTo>
                    <a:pt x="330" y="4"/>
                  </a:lnTo>
                  <a:lnTo>
                    <a:pt x="322" y="8"/>
                  </a:lnTo>
                  <a:lnTo>
                    <a:pt x="302" y="20"/>
                  </a:lnTo>
                  <a:lnTo>
                    <a:pt x="286" y="32"/>
                  </a:lnTo>
                  <a:lnTo>
                    <a:pt x="270" y="46"/>
                  </a:lnTo>
                  <a:lnTo>
                    <a:pt x="270" y="46"/>
                  </a:lnTo>
                  <a:close/>
                </a:path>
              </a:pathLst>
            </a:custGeom>
            <a:solidFill>
              <a:srgbClr val="DF9B82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9723438" y="5689600"/>
              <a:ext cx="215900" cy="260350"/>
            </a:xfrm>
            <a:custGeom>
              <a:rect b="b" l="l" r="r" t="t"/>
              <a:pathLst>
                <a:path extrusionOk="0" h="164" w="136">
                  <a:moveTo>
                    <a:pt x="30" y="164"/>
                  </a:moveTo>
                  <a:lnTo>
                    <a:pt x="30" y="164"/>
                  </a:lnTo>
                  <a:lnTo>
                    <a:pt x="44" y="160"/>
                  </a:lnTo>
                  <a:lnTo>
                    <a:pt x="58" y="156"/>
                  </a:lnTo>
                  <a:lnTo>
                    <a:pt x="88" y="144"/>
                  </a:lnTo>
                  <a:lnTo>
                    <a:pt x="104" y="142"/>
                  </a:lnTo>
                  <a:lnTo>
                    <a:pt x="116" y="142"/>
                  </a:lnTo>
                  <a:lnTo>
                    <a:pt x="122" y="144"/>
                  </a:lnTo>
                  <a:lnTo>
                    <a:pt x="128" y="148"/>
                  </a:lnTo>
                  <a:lnTo>
                    <a:pt x="132" y="152"/>
                  </a:lnTo>
                  <a:lnTo>
                    <a:pt x="136" y="158"/>
                  </a:lnTo>
                  <a:lnTo>
                    <a:pt x="136" y="158"/>
                  </a:lnTo>
                  <a:lnTo>
                    <a:pt x="136" y="142"/>
                  </a:lnTo>
                  <a:lnTo>
                    <a:pt x="134" y="124"/>
                  </a:lnTo>
                  <a:lnTo>
                    <a:pt x="130" y="110"/>
                  </a:lnTo>
                  <a:lnTo>
                    <a:pt x="126" y="94"/>
                  </a:lnTo>
                  <a:lnTo>
                    <a:pt x="120" y="82"/>
                  </a:lnTo>
                  <a:lnTo>
                    <a:pt x="114" y="68"/>
                  </a:lnTo>
                  <a:lnTo>
                    <a:pt x="98" y="46"/>
                  </a:lnTo>
                  <a:lnTo>
                    <a:pt x="80" y="28"/>
                  </a:lnTo>
                  <a:lnTo>
                    <a:pt x="64" y="14"/>
                  </a:lnTo>
                  <a:lnTo>
                    <a:pt x="48" y="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4" y="2"/>
                  </a:lnTo>
                  <a:lnTo>
                    <a:pt x="20" y="6"/>
                  </a:lnTo>
                  <a:lnTo>
                    <a:pt x="16" y="14"/>
                  </a:lnTo>
                  <a:lnTo>
                    <a:pt x="10" y="30"/>
                  </a:lnTo>
                  <a:lnTo>
                    <a:pt x="6" y="52"/>
                  </a:lnTo>
                  <a:lnTo>
                    <a:pt x="2" y="92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12" y="130"/>
                  </a:lnTo>
                  <a:lnTo>
                    <a:pt x="30" y="164"/>
                  </a:lnTo>
                  <a:lnTo>
                    <a:pt x="30" y="164"/>
                  </a:lnTo>
                  <a:close/>
                </a:path>
              </a:pathLst>
            </a:custGeom>
            <a:solidFill>
              <a:srgbClr val="4B71DB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9317038" y="5362575"/>
              <a:ext cx="257175" cy="295275"/>
            </a:xfrm>
            <a:custGeom>
              <a:rect b="b" l="l" r="r" t="t"/>
              <a:pathLst>
                <a:path extrusionOk="0" h="186" w="162">
                  <a:moveTo>
                    <a:pt x="74" y="0"/>
                  </a:moveTo>
                  <a:lnTo>
                    <a:pt x="74" y="0"/>
                  </a:lnTo>
                  <a:lnTo>
                    <a:pt x="64" y="2"/>
                  </a:lnTo>
                  <a:lnTo>
                    <a:pt x="54" y="8"/>
                  </a:lnTo>
                  <a:lnTo>
                    <a:pt x="42" y="16"/>
                  </a:lnTo>
                  <a:lnTo>
                    <a:pt x="30" y="24"/>
                  </a:lnTo>
                  <a:lnTo>
                    <a:pt x="18" y="36"/>
                  </a:lnTo>
                  <a:lnTo>
                    <a:pt x="8" y="46"/>
                  </a:lnTo>
                  <a:lnTo>
                    <a:pt x="2" y="56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2" y="76"/>
                  </a:lnTo>
                  <a:lnTo>
                    <a:pt x="8" y="92"/>
                  </a:lnTo>
                  <a:lnTo>
                    <a:pt x="16" y="112"/>
                  </a:lnTo>
                  <a:lnTo>
                    <a:pt x="26" y="132"/>
                  </a:lnTo>
                  <a:lnTo>
                    <a:pt x="38" y="154"/>
                  </a:lnTo>
                  <a:lnTo>
                    <a:pt x="52" y="170"/>
                  </a:lnTo>
                  <a:lnTo>
                    <a:pt x="58" y="176"/>
                  </a:lnTo>
                  <a:lnTo>
                    <a:pt x="66" y="182"/>
                  </a:lnTo>
                  <a:lnTo>
                    <a:pt x="74" y="186"/>
                  </a:lnTo>
                  <a:lnTo>
                    <a:pt x="82" y="186"/>
                  </a:lnTo>
                  <a:lnTo>
                    <a:pt x="82" y="186"/>
                  </a:lnTo>
                  <a:lnTo>
                    <a:pt x="90" y="186"/>
                  </a:lnTo>
                  <a:lnTo>
                    <a:pt x="96" y="184"/>
                  </a:lnTo>
                  <a:lnTo>
                    <a:pt x="104" y="180"/>
                  </a:lnTo>
                  <a:lnTo>
                    <a:pt x="110" y="176"/>
                  </a:lnTo>
                  <a:lnTo>
                    <a:pt x="120" y="164"/>
                  </a:lnTo>
                  <a:lnTo>
                    <a:pt x="128" y="152"/>
                  </a:lnTo>
                  <a:lnTo>
                    <a:pt x="134" y="138"/>
                  </a:lnTo>
                  <a:lnTo>
                    <a:pt x="138" y="128"/>
                  </a:lnTo>
                  <a:lnTo>
                    <a:pt x="142" y="116"/>
                  </a:lnTo>
                  <a:lnTo>
                    <a:pt x="142" y="116"/>
                  </a:lnTo>
                  <a:lnTo>
                    <a:pt x="144" y="116"/>
                  </a:lnTo>
                  <a:lnTo>
                    <a:pt x="152" y="112"/>
                  </a:lnTo>
                  <a:lnTo>
                    <a:pt x="156" y="108"/>
                  </a:lnTo>
                  <a:lnTo>
                    <a:pt x="158" y="104"/>
                  </a:lnTo>
                  <a:lnTo>
                    <a:pt x="162" y="98"/>
                  </a:lnTo>
                  <a:lnTo>
                    <a:pt x="162" y="90"/>
                  </a:lnTo>
                  <a:lnTo>
                    <a:pt x="162" y="90"/>
                  </a:lnTo>
                  <a:lnTo>
                    <a:pt x="162" y="80"/>
                  </a:lnTo>
                  <a:lnTo>
                    <a:pt x="158" y="74"/>
                  </a:lnTo>
                  <a:lnTo>
                    <a:pt x="154" y="70"/>
                  </a:lnTo>
                  <a:lnTo>
                    <a:pt x="150" y="66"/>
                  </a:lnTo>
                  <a:lnTo>
                    <a:pt x="144" y="64"/>
                  </a:lnTo>
                  <a:lnTo>
                    <a:pt x="140" y="64"/>
                  </a:lnTo>
                  <a:lnTo>
                    <a:pt x="134" y="66"/>
                  </a:lnTo>
                  <a:lnTo>
                    <a:pt x="130" y="70"/>
                  </a:lnTo>
                  <a:lnTo>
                    <a:pt x="130" y="70"/>
                  </a:lnTo>
                  <a:lnTo>
                    <a:pt x="124" y="56"/>
                  </a:lnTo>
                  <a:lnTo>
                    <a:pt x="112" y="32"/>
                  </a:lnTo>
                  <a:lnTo>
                    <a:pt x="102" y="20"/>
                  </a:lnTo>
                  <a:lnTo>
                    <a:pt x="94" y="10"/>
                  </a:lnTo>
                  <a:lnTo>
                    <a:pt x="84" y="4"/>
                  </a:lnTo>
                  <a:lnTo>
                    <a:pt x="78" y="2"/>
                  </a:lnTo>
                  <a:lnTo>
                    <a:pt x="74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E5B48F"/>
            </a:solidFill>
            <a:ln>
              <a:noFill/>
            </a:ln>
          </p:spPr>
          <p:txBody>
            <a:bodyPr anchorCtr="0" anchor="t" bIns="14850" lIns="29700" spcFirstLastPara="1" rIns="29700" wrap="square" tIns="14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0" name="Google Shape;340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2738" y="5267325"/>
              <a:ext cx="428625" cy="314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1" name="Google Shape;34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9068" y="1068416"/>
            <a:ext cx="517475" cy="5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7223" y="1179030"/>
            <a:ext cx="474300" cy="4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20373" y="2034428"/>
            <a:ext cx="524325" cy="5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34963" y="2995772"/>
            <a:ext cx="494900" cy="494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97213" y="2185750"/>
            <a:ext cx="494900" cy="4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8"/>
          <p:cNvSpPr/>
          <p:nvPr/>
        </p:nvSpPr>
        <p:spPr>
          <a:xfrm>
            <a:off x="6072975" y="2770513"/>
            <a:ext cx="92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2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Version: 21.2.1.204</a:t>
            </a:r>
            <a:endParaRPr b="1" i="0" sz="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47" name="Google Shape;347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24765" y="3350340"/>
            <a:ext cx="771000" cy="31233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8"/>
          <p:cNvSpPr/>
          <p:nvPr/>
        </p:nvSpPr>
        <p:spPr>
          <a:xfrm>
            <a:off x="6148875" y="3759950"/>
            <a:ext cx="92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2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Apache Tomcat: 8.5</a:t>
            </a:r>
            <a:endParaRPr b="1" i="0" sz="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49" name="Google Shape;349;p28"/>
          <p:cNvSpPr/>
          <p:nvPr/>
        </p:nvSpPr>
        <p:spPr>
          <a:xfrm>
            <a:off x="1906363" y="1700563"/>
            <a:ext cx="92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2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language: CSS</a:t>
            </a:r>
            <a:endParaRPr b="1" i="0" sz="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50" name="Google Shape;350;p28"/>
          <p:cNvSpPr/>
          <p:nvPr/>
        </p:nvSpPr>
        <p:spPr>
          <a:xfrm>
            <a:off x="1921113" y="2634663"/>
            <a:ext cx="92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2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language: JS</a:t>
            </a:r>
            <a:endParaRPr b="1" i="0" sz="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51" name="Google Shape;351;p28"/>
          <p:cNvSpPr/>
          <p:nvPr/>
        </p:nvSpPr>
        <p:spPr>
          <a:xfrm>
            <a:off x="1906313" y="3659663"/>
            <a:ext cx="92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2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language: JSP</a:t>
            </a:r>
            <a:endParaRPr b="1" i="0" sz="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352" name="Google Shape;352;p28"/>
          <p:cNvCxnSpPr/>
          <p:nvPr/>
        </p:nvCxnSpPr>
        <p:spPr>
          <a:xfrm>
            <a:off x="2135019" y="2581126"/>
            <a:ext cx="495000" cy="0"/>
          </a:xfrm>
          <a:prstGeom prst="straightConnector1">
            <a:avLst/>
          </a:prstGeom>
          <a:noFill/>
          <a:ln cap="flat" cmpd="sng" w="12700">
            <a:solidFill>
              <a:srgbClr val="455A6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28"/>
          <p:cNvCxnSpPr/>
          <p:nvPr/>
        </p:nvCxnSpPr>
        <p:spPr>
          <a:xfrm>
            <a:off x="2120357" y="1621913"/>
            <a:ext cx="495000" cy="0"/>
          </a:xfrm>
          <a:prstGeom prst="straightConnector1">
            <a:avLst/>
          </a:prstGeom>
          <a:noFill/>
          <a:ln cap="flat" cmpd="sng" w="12700">
            <a:solidFill>
              <a:srgbClr val="455A6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4" name="Google Shape;354;p28"/>
          <p:cNvSpPr/>
          <p:nvPr/>
        </p:nvSpPr>
        <p:spPr>
          <a:xfrm>
            <a:off x="157035" y="36432"/>
            <a:ext cx="8142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t/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55" name="Google Shape;355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06322" y="4066100"/>
            <a:ext cx="1086521" cy="6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8"/>
          <p:cNvSpPr/>
          <p:nvPr/>
        </p:nvSpPr>
        <p:spPr>
          <a:xfrm rot="9966357">
            <a:off x="2816915" y="3661123"/>
            <a:ext cx="987317" cy="474558"/>
          </a:xfrm>
          <a:custGeom>
            <a:rect b="b" l="l" r="r" t="t"/>
            <a:pathLst>
              <a:path extrusionOk="0" h="590" w="1278">
                <a:moveTo>
                  <a:pt x="1278" y="0"/>
                </a:moveTo>
                <a:lnTo>
                  <a:pt x="968" y="0"/>
                </a:lnTo>
                <a:lnTo>
                  <a:pt x="0" y="590"/>
                </a:lnTo>
              </a:path>
            </a:pathLst>
          </a:custGeom>
          <a:noFill/>
          <a:ln cap="flat" cmpd="sng" w="25400">
            <a:solidFill>
              <a:srgbClr val="F9B64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9"/>
          <p:cNvSpPr/>
          <p:nvPr/>
        </p:nvSpPr>
        <p:spPr>
          <a:xfrm>
            <a:off x="1493175" y="304050"/>
            <a:ext cx="3459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A1E"/>
              </a:buClr>
              <a:buSzPts val="2900"/>
              <a:buFont typeface="Arial"/>
              <a:buNone/>
            </a:pPr>
            <a:r>
              <a:rPr b="1" lang="ko" sz="2900">
                <a:solidFill>
                  <a:srgbClr val="F58A1E"/>
                </a:solidFill>
                <a:latin typeface="Jua"/>
                <a:ea typeface="Jua"/>
                <a:cs typeface="Jua"/>
                <a:sym typeface="Jua"/>
              </a:rPr>
              <a:t>개발환경(사용기술)</a:t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362" name="Google Shape;362;p29"/>
          <p:cNvCxnSpPr/>
          <p:nvPr/>
        </p:nvCxnSpPr>
        <p:spPr>
          <a:xfrm>
            <a:off x="1508192" y="822059"/>
            <a:ext cx="2813700" cy="0"/>
          </a:xfrm>
          <a:prstGeom prst="straightConnector1">
            <a:avLst/>
          </a:prstGeom>
          <a:noFill/>
          <a:ln cap="flat" cmpd="sng" w="12700">
            <a:solidFill>
              <a:srgbClr val="F0616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29"/>
          <p:cNvSpPr/>
          <p:nvPr/>
        </p:nvSpPr>
        <p:spPr>
          <a:xfrm>
            <a:off x="0" y="1"/>
            <a:ext cx="1188000" cy="1078200"/>
          </a:xfrm>
          <a:prstGeom prst="rect">
            <a:avLst/>
          </a:pr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9"/>
          <p:cNvSpPr/>
          <p:nvPr/>
        </p:nvSpPr>
        <p:spPr>
          <a:xfrm>
            <a:off x="231076" y="196244"/>
            <a:ext cx="12621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1" i="0" lang="ko" sz="4500" u="none" cap="none" strike="noStrike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0</a:t>
            </a:r>
            <a:r>
              <a:rPr b="1" lang="ko" sz="45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2</a:t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5" name="Google Shape;365;p29"/>
          <p:cNvSpPr/>
          <p:nvPr/>
        </p:nvSpPr>
        <p:spPr>
          <a:xfrm>
            <a:off x="0" y="4954877"/>
            <a:ext cx="9144000" cy="188700"/>
          </a:xfrm>
          <a:prstGeom prst="rect">
            <a:avLst/>
          </a:pr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9"/>
          <p:cNvSpPr/>
          <p:nvPr/>
        </p:nvSpPr>
        <p:spPr>
          <a:xfrm>
            <a:off x="184960" y="64757"/>
            <a:ext cx="8142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t/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67" name="Google Shape;3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150" y="1839575"/>
            <a:ext cx="2467876" cy="31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9"/>
          <p:cNvSpPr txBox="1"/>
          <p:nvPr/>
        </p:nvSpPr>
        <p:spPr>
          <a:xfrm>
            <a:off x="725775" y="1309188"/>
            <a:ext cx="422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2900"/>
              <a:buFont typeface="Arial"/>
              <a:buNone/>
            </a:pPr>
            <a:r>
              <a:rPr b="1" lang="ko" sz="1700">
                <a:solidFill>
                  <a:srgbClr val="606060"/>
                </a:solidFill>
                <a:latin typeface="Jua"/>
                <a:ea typeface="Jua"/>
                <a:cs typeface="Jua"/>
                <a:sym typeface="Jua"/>
              </a:rPr>
              <a:t>아임포트 결제 API</a:t>
            </a:r>
            <a:endParaRPr sz="17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9" name="Google Shape;369;p29"/>
          <p:cNvSpPr txBox="1"/>
          <p:nvPr/>
        </p:nvSpPr>
        <p:spPr>
          <a:xfrm>
            <a:off x="3869525" y="1309188"/>
            <a:ext cx="422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606060"/>
                </a:solidFill>
                <a:latin typeface="Jua"/>
                <a:ea typeface="Jua"/>
                <a:cs typeface="Jua"/>
                <a:sym typeface="Jua"/>
              </a:rPr>
              <a:t>카카오 우편번호 API</a:t>
            </a:r>
            <a:endParaRPr sz="1700"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370" name="Google Shape;370;p29"/>
          <p:cNvCxnSpPr/>
          <p:nvPr/>
        </p:nvCxnSpPr>
        <p:spPr>
          <a:xfrm>
            <a:off x="3193900" y="1160150"/>
            <a:ext cx="0" cy="34566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29"/>
          <p:cNvCxnSpPr/>
          <p:nvPr/>
        </p:nvCxnSpPr>
        <p:spPr>
          <a:xfrm>
            <a:off x="6289100" y="1123450"/>
            <a:ext cx="0" cy="34566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2" name="Google Shape;3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6350" y="1839593"/>
            <a:ext cx="2535149" cy="31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9"/>
          <p:cNvSpPr txBox="1"/>
          <p:nvPr/>
        </p:nvSpPr>
        <p:spPr>
          <a:xfrm>
            <a:off x="6949075" y="1309188"/>
            <a:ext cx="422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606060"/>
                </a:solidFill>
                <a:latin typeface="Jua"/>
                <a:ea typeface="Jua"/>
                <a:cs typeface="Jua"/>
                <a:sym typeface="Jua"/>
              </a:rPr>
              <a:t>스마트 택배 API</a:t>
            </a:r>
            <a:endParaRPr sz="17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74" name="Google Shape;37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7850" y="1839575"/>
            <a:ext cx="2667300" cy="31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30"/>
          <p:cNvGrpSpPr/>
          <p:nvPr/>
        </p:nvGrpSpPr>
        <p:grpSpPr>
          <a:xfrm>
            <a:off x="2760676" y="2881287"/>
            <a:ext cx="172806" cy="171281"/>
            <a:chOff x="9332913" y="9747250"/>
            <a:chExt cx="584200" cy="579437"/>
          </a:xfrm>
        </p:grpSpPr>
        <p:sp>
          <p:nvSpPr>
            <p:cNvPr id="380" name="Google Shape;380;p30"/>
            <p:cNvSpPr/>
            <p:nvPr/>
          </p:nvSpPr>
          <p:spPr>
            <a:xfrm>
              <a:off x="9332913" y="9747250"/>
              <a:ext cx="584200" cy="579437"/>
            </a:xfrm>
            <a:custGeom>
              <a:rect b="b" l="l" r="r" t="t"/>
              <a:pathLst>
                <a:path extrusionOk="0" h="365" w="368">
                  <a:moveTo>
                    <a:pt x="366" y="2"/>
                  </a:moveTo>
                  <a:lnTo>
                    <a:pt x="366" y="2"/>
                  </a:lnTo>
                  <a:lnTo>
                    <a:pt x="360" y="0"/>
                  </a:lnTo>
                  <a:lnTo>
                    <a:pt x="360" y="0"/>
                  </a:lnTo>
                  <a:lnTo>
                    <a:pt x="332" y="0"/>
                  </a:lnTo>
                  <a:lnTo>
                    <a:pt x="306" y="4"/>
                  </a:lnTo>
                  <a:lnTo>
                    <a:pt x="284" y="8"/>
                  </a:lnTo>
                  <a:lnTo>
                    <a:pt x="262" y="16"/>
                  </a:lnTo>
                  <a:lnTo>
                    <a:pt x="262" y="16"/>
                  </a:lnTo>
                  <a:lnTo>
                    <a:pt x="244" y="26"/>
                  </a:lnTo>
                  <a:lnTo>
                    <a:pt x="224" y="38"/>
                  </a:lnTo>
                  <a:lnTo>
                    <a:pt x="204" y="54"/>
                  </a:lnTo>
                  <a:lnTo>
                    <a:pt x="182" y="74"/>
                  </a:lnTo>
                  <a:lnTo>
                    <a:pt x="182" y="74"/>
                  </a:lnTo>
                  <a:lnTo>
                    <a:pt x="142" y="118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54" y="124"/>
                  </a:lnTo>
                  <a:lnTo>
                    <a:pt x="52" y="126"/>
                  </a:lnTo>
                  <a:lnTo>
                    <a:pt x="2" y="211"/>
                  </a:lnTo>
                  <a:lnTo>
                    <a:pt x="2" y="211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16" y="235"/>
                  </a:lnTo>
                  <a:lnTo>
                    <a:pt x="16" y="235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4" y="237"/>
                  </a:lnTo>
                  <a:lnTo>
                    <a:pt x="86" y="217"/>
                  </a:lnTo>
                  <a:lnTo>
                    <a:pt x="150" y="281"/>
                  </a:lnTo>
                  <a:lnTo>
                    <a:pt x="130" y="343"/>
                  </a:lnTo>
                  <a:lnTo>
                    <a:pt x="130" y="343"/>
                  </a:lnTo>
                  <a:lnTo>
                    <a:pt x="130" y="347"/>
                  </a:lnTo>
                  <a:lnTo>
                    <a:pt x="132" y="349"/>
                  </a:lnTo>
                  <a:lnTo>
                    <a:pt x="146" y="363"/>
                  </a:lnTo>
                  <a:lnTo>
                    <a:pt x="146" y="363"/>
                  </a:lnTo>
                  <a:lnTo>
                    <a:pt x="152" y="365"/>
                  </a:lnTo>
                  <a:lnTo>
                    <a:pt x="152" y="365"/>
                  </a:lnTo>
                  <a:lnTo>
                    <a:pt x="154" y="365"/>
                  </a:lnTo>
                  <a:lnTo>
                    <a:pt x="242" y="315"/>
                  </a:lnTo>
                  <a:lnTo>
                    <a:pt x="242" y="315"/>
                  </a:lnTo>
                  <a:lnTo>
                    <a:pt x="244" y="313"/>
                  </a:lnTo>
                  <a:lnTo>
                    <a:pt x="244" y="309"/>
                  </a:lnTo>
                  <a:lnTo>
                    <a:pt x="250" y="223"/>
                  </a:lnTo>
                  <a:lnTo>
                    <a:pt x="250" y="223"/>
                  </a:lnTo>
                  <a:lnTo>
                    <a:pt x="294" y="184"/>
                  </a:lnTo>
                  <a:lnTo>
                    <a:pt x="294" y="184"/>
                  </a:lnTo>
                  <a:lnTo>
                    <a:pt x="312" y="164"/>
                  </a:lnTo>
                  <a:lnTo>
                    <a:pt x="328" y="144"/>
                  </a:lnTo>
                  <a:lnTo>
                    <a:pt x="340" y="124"/>
                  </a:lnTo>
                  <a:lnTo>
                    <a:pt x="350" y="104"/>
                  </a:lnTo>
                  <a:lnTo>
                    <a:pt x="350" y="104"/>
                  </a:lnTo>
                  <a:lnTo>
                    <a:pt x="358" y="82"/>
                  </a:lnTo>
                  <a:lnTo>
                    <a:pt x="364" y="60"/>
                  </a:lnTo>
                  <a:lnTo>
                    <a:pt x="366" y="34"/>
                  </a:lnTo>
                  <a:lnTo>
                    <a:pt x="368" y="6"/>
                  </a:lnTo>
                  <a:lnTo>
                    <a:pt x="368" y="6"/>
                  </a:lnTo>
                  <a:lnTo>
                    <a:pt x="366" y="2"/>
                  </a:lnTo>
                  <a:close/>
                  <a:moveTo>
                    <a:pt x="296" y="94"/>
                  </a:moveTo>
                  <a:lnTo>
                    <a:pt x="296" y="94"/>
                  </a:lnTo>
                  <a:lnTo>
                    <a:pt x="288" y="92"/>
                  </a:lnTo>
                  <a:lnTo>
                    <a:pt x="280" y="88"/>
                  </a:lnTo>
                  <a:lnTo>
                    <a:pt x="280" y="88"/>
                  </a:lnTo>
                  <a:lnTo>
                    <a:pt x="276" y="80"/>
                  </a:lnTo>
                  <a:lnTo>
                    <a:pt x="274" y="72"/>
                  </a:lnTo>
                  <a:lnTo>
                    <a:pt x="274" y="72"/>
                  </a:lnTo>
                  <a:lnTo>
                    <a:pt x="276" y="64"/>
                  </a:lnTo>
                  <a:lnTo>
                    <a:pt x="280" y="56"/>
                  </a:lnTo>
                  <a:lnTo>
                    <a:pt x="280" y="56"/>
                  </a:lnTo>
                  <a:lnTo>
                    <a:pt x="288" y="52"/>
                  </a:lnTo>
                  <a:lnTo>
                    <a:pt x="296" y="50"/>
                  </a:lnTo>
                  <a:lnTo>
                    <a:pt x="296" y="50"/>
                  </a:lnTo>
                  <a:lnTo>
                    <a:pt x="304" y="52"/>
                  </a:lnTo>
                  <a:lnTo>
                    <a:pt x="310" y="56"/>
                  </a:lnTo>
                  <a:lnTo>
                    <a:pt x="310" y="56"/>
                  </a:lnTo>
                  <a:lnTo>
                    <a:pt x="316" y="64"/>
                  </a:lnTo>
                  <a:lnTo>
                    <a:pt x="316" y="72"/>
                  </a:lnTo>
                  <a:lnTo>
                    <a:pt x="316" y="72"/>
                  </a:lnTo>
                  <a:lnTo>
                    <a:pt x="316" y="80"/>
                  </a:lnTo>
                  <a:lnTo>
                    <a:pt x="310" y="88"/>
                  </a:lnTo>
                  <a:lnTo>
                    <a:pt x="310" y="88"/>
                  </a:lnTo>
                  <a:lnTo>
                    <a:pt x="304" y="92"/>
                  </a:lnTo>
                  <a:lnTo>
                    <a:pt x="296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9332913" y="9747250"/>
              <a:ext cx="584200" cy="579437"/>
            </a:xfrm>
            <a:custGeom>
              <a:rect b="b" l="l" r="r" t="t"/>
              <a:pathLst>
                <a:path extrusionOk="0" h="365" w="368">
                  <a:moveTo>
                    <a:pt x="366" y="2"/>
                  </a:moveTo>
                  <a:lnTo>
                    <a:pt x="366" y="2"/>
                  </a:lnTo>
                  <a:lnTo>
                    <a:pt x="360" y="0"/>
                  </a:lnTo>
                  <a:lnTo>
                    <a:pt x="360" y="0"/>
                  </a:lnTo>
                  <a:lnTo>
                    <a:pt x="332" y="0"/>
                  </a:lnTo>
                  <a:lnTo>
                    <a:pt x="306" y="4"/>
                  </a:lnTo>
                  <a:lnTo>
                    <a:pt x="284" y="8"/>
                  </a:lnTo>
                  <a:lnTo>
                    <a:pt x="262" y="16"/>
                  </a:lnTo>
                  <a:lnTo>
                    <a:pt x="262" y="16"/>
                  </a:lnTo>
                  <a:lnTo>
                    <a:pt x="244" y="26"/>
                  </a:lnTo>
                  <a:lnTo>
                    <a:pt x="224" y="38"/>
                  </a:lnTo>
                  <a:lnTo>
                    <a:pt x="204" y="54"/>
                  </a:lnTo>
                  <a:lnTo>
                    <a:pt x="182" y="74"/>
                  </a:lnTo>
                  <a:lnTo>
                    <a:pt x="182" y="74"/>
                  </a:lnTo>
                  <a:lnTo>
                    <a:pt x="142" y="118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54" y="124"/>
                  </a:lnTo>
                  <a:lnTo>
                    <a:pt x="52" y="126"/>
                  </a:lnTo>
                  <a:lnTo>
                    <a:pt x="2" y="211"/>
                  </a:lnTo>
                  <a:lnTo>
                    <a:pt x="2" y="211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16" y="235"/>
                  </a:lnTo>
                  <a:lnTo>
                    <a:pt x="16" y="235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4" y="237"/>
                  </a:lnTo>
                  <a:lnTo>
                    <a:pt x="86" y="217"/>
                  </a:lnTo>
                  <a:lnTo>
                    <a:pt x="150" y="281"/>
                  </a:lnTo>
                  <a:lnTo>
                    <a:pt x="130" y="343"/>
                  </a:lnTo>
                  <a:lnTo>
                    <a:pt x="130" y="343"/>
                  </a:lnTo>
                  <a:lnTo>
                    <a:pt x="130" y="347"/>
                  </a:lnTo>
                  <a:lnTo>
                    <a:pt x="132" y="349"/>
                  </a:lnTo>
                  <a:lnTo>
                    <a:pt x="146" y="363"/>
                  </a:lnTo>
                  <a:lnTo>
                    <a:pt x="146" y="363"/>
                  </a:lnTo>
                  <a:lnTo>
                    <a:pt x="152" y="365"/>
                  </a:lnTo>
                  <a:lnTo>
                    <a:pt x="152" y="365"/>
                  </a:lnTo>
                  <a:lnTo>
                    <a:pt x="154" y="365"/>
                  </a:lnTo>
                  <a:lnTo>
                    <a:pt x="242" y="315"/>
                  </a:lnTo>
                  <a:lnTo>
                    <a:pt x="242" y="315"/>
                  </a:lnTo>
                  <a:lnTo>
                    <a:pt x="244" y="313"/>
                  </a:lnTo>
                  <a:lnTo>
                    <a:pt x="244" y="309"/>
                  </a:lnTo>
                  <a:lnTo>
                    <a:pt x="250" y="223"/>
                  </a:lnTo>
                  <a:lnTo>
                    <a:pt x="250" y="223"/>
                  </a:lnTo>
                  <a:lnTo>
                    <a:pt x="294" y="184"/>
                  </a:lnTo>
                  <a:lnTo>
                    <a:pt x="294" y="184"/>
                  </a:lnTo>
                  <a:lnTo>
                    <a:pt x="312" y="164"/>
                  </a:lnTo>
                  <a:lnTo>
                    <a:pt x="328" y="144"/>
                  </a:lnTo>
                  <a:lnTo>
                    <a:pt x="340" y="124"/>
                  </a:lnTo>
                  <a:lnTo>
                    <a:pt x="350" y="104"/>
                  </a:lnTo>
                  <a:lnTo>
                    <a:pt x="350" y="104"/>
                  </a:lnTo>
                  <a:lnTo>
                    <a:pt x="358" y="82"/>
                  </a:lnTo>
                  <a:lnTo>
                    <a:pt x="364" y="60"/>
                  </a:lnTo>
                  <a:lnTo>
                    <a:pt x="366" y="34"/>
                  </a:lnTo>
                  <a:lnTo>
                    <a:pt x="368" y="6"/>
                  </a:lnTo>
                  <a:lnTo>
                    <a:pt x="368" y="6"/>
                  </a:lnTo>
                  <a:lnTo>
                    <a:pt x="366" y="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9767888" y="9826625"/>
              <a:ext cx="66675" cy="69850"/>
            </a:xfrm>
            <a:custGeom>
              <a:rect b="b" l="l" r="r" t="t"/>
              <a:pathLst>
                <a:path extrusionOk="0" h="44" w="42">
                  <a:moveTo>
                    <a:pt x="22" y="44"/>
                  </a:moveTo>
                  <a:lnTo>
                    <a:pt x="22" y="44"/>
                  </a:lnTo>
                  <a:lnTo>
                    <a:pt x="14" y="42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6" y="6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30" y="2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42" y="14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30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0" y="42"/>
                  </a:lnTo>
                  <a:lnTo>
                    <a:pt x="22" y="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3" name="Google Shape;383;p30"/>
          <p:cNvGrpSpPr/>
          <p:nvPr/>
        </p:nvGrpSpPr>
        <p:grpSpPr>
          <a:xfrm>
            <a:off x="1713037" y="2868148"/>
            <a:ext cx="202390" cy="198499"/>
            <a:chOff x="5791200" y="9702800"/>
            <a:chExt cx="684213" cy="671513"/>
          </a:xfrm>
        </p:grpSpPr>
        <p:sp>
          <p:nvSpPr>
            <p:cNvPr id="384" name="Google Shape;384;p30"/>
            <p:cNvSpPr/>
            <p:nvPr/>
          </p:nvSpPr>
          <p:spPr>
            <a:xfrm>
              <a:off x="5791200" y="9702800"/>
              <a:ext cx="671513" cy="671513"/>
            </a:xfrm>
            <a:custGeom>
              <a:rect b="b" l="l" r="r" t="t"/>
              <a:pathLst>
                <a:path extrusionOk="0" h="423" w="423">
                  <a:moveTo>
                    <a:pt x="413" y="423"/>
                  </a:moveTo>
                  <a:lnTo>
                    <a:pt x="10" y="423"/>
                  </a:lnTo>
                  <a:lnTo>
                    <a:pt x="10" y="423"/>
                  </a:lnTo>
                  <a:lnTo>
                    <a:pt x="6" y="421"/>
                  </a:lnTo>
                  <a:lnTo>
                    <a:pt x="2" y="419"/>
                  </a:lnTo>
                  <a:lnTo>
                    <a:pt x="0" y="417"/>
                  </a:lnTo>
                  <a:lnTo>
                    <a:pt x="0" y="413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8" y="6"/>
                  </a:lnTo>
                  <a:lnTo>
                    <a:pt x="18" y="8"/>
                  </a:lnTo>
                  <a:lnTo>
                    <a:pt x="18" y="403"/>
                  </a:lnTo>
                  <a:lnTo>
                    <a:pt x="413" y="403"/>
                  </a:lnTo>
                  <a:lnTo>
                    <a:pt x="413" y="403"/>
                  </a:lnTo>
                  <a:lnTo>
                    <a:pt x="417" y="403"/>
                  </a:lnTo>
                  <a:lnTo>
                    <a:pt x="421" y="407"/>
                  </a:lnTo>
                  <a:lnTo>
                    <a:pt x="423" y="409"/>
                  </a:lnTo>
                  <a:lnTo>
                    <a:pt x="423" y="413"/>
                  </a:lnTo>
                  <a:lnTo>
                    <a:pt x="423" y="413"/>
                  </a:lnTo>
                  <a:lnTo>
                    <a:pt x="423" y="417"/>
                  </a:lnTo>
                  <a:lnTo>
                    <a:pt x="421" y="419"/>
                  </a:lnTo>
                  <a:lnTo>
                    <a:pt x="417" y="421"/>
                  </a:lnTo>
                  <a:lnTo>
                    <a:pt x="413" y="4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5791200" y="9702800"/>
              <a:ext cx="671513" cy="671513"/>
            </a:xfrm>
            <a:custGeom>
              <a:rect b="b" l="l" r="r" t="t"/>
              <a:pathLst>
                <a:path extrusionOk="0" h="423" w="423">
                  <a:moveTo>
                    <a:pt x="413" y="423"/>
                  </a:moveTo>
                  <a:lnTo>
                    <a:pt x="10" y="423"/>
                  </a:lnTo>
                  <a:lnTo>
                    <a:pt x="10" y="423"/>
                  </a:lnTo>
                  <a:lnTo>
                    <a:pt x="6" y="421"/>
                  </a:lnTo>
                  <a:lnTo>
                    <a:pt x="2" y="419"/>
                  </a:lnTo>
                  <a:lnTo>
                    <a:pt x="0" y="417"/>
                  </a:lnTo>
                  <a:lnTo>
                    <a:pt x="0" y="413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8" y="6"/>
                  </a:lnTo>
                  <a:lnTo>
                    <a:pt x="18" y="8"/>
                  </a:lnTo>
                  <a:lnTo>
                    <a:pt x="18" y="403"/>
                  </a:lnTo>
                  <a:lnTo>
                    <a:pt x="413" y="403"/>
                  </a:lnTo>
                  <a:lnTo>
                    <a:pt x="413" y="403"/>
                  </a:lnTo>
                  <a:lnTo>
                    <a:pt x="417" y="403"/>
                  </a:lnTo>
                  <a:lnTo>
                    <a:pt x="421" y="407"/>
                  </a:lnTo>
                  <a:lnTo>
                    <a:pt x="423" y="409"/>
                  </a:lnTo>
                  <a:lnTo>
                    <a:pt x="423" y="413"/>
                  </a:lnTo>
                  <a:lnTo>
                    <a:pt x="423" y="413"/>
                  </a:lnTo>
                  <a:lnTo>
                    <a:pt x="423" y="417"/>
                  </a:lnTo>
                  <a:lnTo>
                    <a:pt x="421" y="419"/>
                  </a:lnTo>
                  <a:lnTo>
                    <a:pt x="417" y="421"/>
                  </a:lnTo>
                  <a:lnTo>
                    <a:pt x="413" y="42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5797550" y="9779000"/>
              <a:ext cx="611188" cy="322262"/>
            </a:xfrm>
            <a:custGeom>
              <a:rect b="b" l="l" r="r" t="t"/>
              <a:pathLst>
                <a:path extrusionOk="0" h="203" w="385">
                  <a:moveTo>
                    <a:pt x="10" y="203"/>
                  </a:moveTo>
                  <a:lnTo>
                    <a:pt x="0" y="187"/>
                  </a:lnTo>
                  <a:lnTo>
                    <a:pt x="201" y="50"/>
                  </a:lnTo>
                  <a:lnTo>
                    <a:pt x="201" y="50"/>
                  </a:lnTo>
                  <a:lnTo>
                    <a:pt x="209" y="48"/>
                  </a:lnTo>
                  <a:lnTo>
                    <a:pt x="217" y="50"/>
                  </a:lnTo>
                  <a:lnTo>
                    <a:pt x="291" y="86"/>
                  </a:lnTo>
                  <a:lnTo>
                    <a:pt x="371" y="0"/>
                  </a:lnTo>
                  <a:lnTo>
                    <a:pt x="385" y="12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299" y="104"/>
                  </a:lnTo>
                  <a:lnTo>
                    <a:pt x="293" y="106"/>
                  </a:lnTo>
                  <a:lnTo>
                    <a:pt x="289" y="106"/>
                  </a:lnTo>
                  <a:lnTo>
                    <a:pt x="283" y="106"/>
                  </a:lnTo>
                  <a:lnTo>
                    <a:pt x="211" y="68"/>
                  </a:lnTo>
                  <a:lnTo>
                    <a:pt x="1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6326188" y="9702800"/>
              <a:ext cx="149225" cy="155575"/>
            </a:xfrm>
            <a:custGeom>
              <a:rect b="b" l="l" r="r" t="t"/>
              <a:pathLst>
                <a:path extrusionOk="0" h="98" w="94">
                  <a:moveTo>
                    <a:pt x="94" y="8"/>
                  </a:moveTo>
                  <a:lnTo>
                    <a:pt x="62" y="94"/>
                  </a:lnTo>
                  <a:lnTo>
                    <a:pt x="62" y="94"/>
                  </a:lnTo>
                  <a:lnTo>
                    <a:pt x="60" y="98"/>
                  </a:lnTo>
                  <a:lnTo>
                    <a:pt x="56" y="98"/>
                  </a:lnTo>
                  <a:lnTo>
                    <a:pt x="54" y="98"/>
                  </a:lnTo>
                  <a:lnTo>
                    <a:pt x="52" y="94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0" y="60"/>
                  </a:lnTo>
                  <a:lnTo>
                    <a:pt x="36" y="58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2"/>
                  </a:lnTo>
                  <a:lnTo>
                    <a:pt x="2" y="4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90" y="0"/>
                  </a:lnTo>
                  <a:lnTo>
                    <a:pt x="92" y="2"/>
                  </a:lnTo>
                  <a:lnTo>
                    <a:pt x="94" y="4"/>
                  </a:lnTo>
                  <a:lnTo>
                    <a:pt x="9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6326188" y="9702800"/>
              <a:ext cx="149225" cy="155575"/>
            </a:xfrm>
            <a:custGeom>
              <a:rect b="b" l="l" r="r" t="t"/>
              <a:pathLst>
                <a:path extrusionOk="0" h="98" w="94">
                  <a:moveTo>
                    <a:pt x="94" y="8"/>
                  </a:moveTo>
                  <a:lnTo>
                    <a:pt x="62" y="94"/>
                  </a:lnTo>
                  <a:lnTo>
                    <a:pt x="62" y="94"/>
                  </a:lnTo>
                  <a:lnTo>
                    <a:pt x="60" y="98"/>
                  </a:lnTo>
                  <a:lnTo>
                    <a:pt x="56" y="98"/>
                  </a:lnTo>
                  <a:lnTo>
                    <a:pt x="54" y="98"/>
                  </a:lnTo>
                  <a:lnTo>
                    <a:pt x="52" y="94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0" y="60"/>
                  </a:lnTo>
                  <a:lnTo>
                    <a:pt x="36" y="58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2"/>
                  </a:lnTo>
                  <a:lnTo>
                    <a:pt x="2" y="4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90" y="0"/>
                  </a:lnTo>
                  <a:lnTo>
                    <a:pt x="92" y="2"/>
                  </a:lnTo>
                  <a:lnTo>
                    <a:pt x="94" y="4"/>
                  </a:lnTo>
                  <a:lnTo>
                    <a:pt x="94" y="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5889625" y="10056813"/>
              <a:ext cx="85725" cy="234950"/>
            </a:xfrm>
            <a:custGeom>
              <a:rect b="b" l="l" r="r" t="t"/>
              <a:pathLst>
                <a:path extrusionOk="0" h="148" w="54">
                  <a:moveTo>
                    <a:pt x="0" y="36"/>
                  </a:moveTo>
                  <a:lnTo>
                    <a:pt x="0" y="148"/>
                  </a:lnTo>
                  <a:lnTo>
                    <a:pt x="54" y="148"/>
                  </a:lnTo>
                  <a:lnTo>
                    <a:pt x="54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6019800" y="9969500"/>
              <a:ext cx="84138" cy="322262"/>
            </a:xfrm>
            <a:custGeom>
              <a:rect b="b" l="l" r="r" t="t"/>
              <a:pathLst>
                <a:path extrusionOk="0" h="203" w="53">
                  <a:moveTo>
                    <a:pt x="0" y="36"/>
                  </a:moveTo>
                  <a:lnTo>
                    <a:pt x="0" y="203"/>
                  </a:lnTo>
                  <a:lnTo>
                    <a:pt x="53" y="203"/>
                  </a:lnTo>
                  <a:lnTo>
                    <a:pt x="53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6148388" y="9956800"/>
              <a:ext cx="85725" cy="334962"/>
            </a:xfrm>
            <a:custGeom>
              <a:rect b="b" l="l" r="r" t="t"/>
              <a:pathLst>
                <a:path extrusionOk="0" h="211" w="54">
                  <a:moveTo>
                    <a:pt x="0" y="0"/>
                  </a:moveTo>
                  <a:lnTo>
                    <a:pt x="0" y="211"/>
                  </a:lnTo>
                  <a:lnTo>
                    <a:pt x="54" y="211"/>
                  </a:lnTo>
                  <a:lnTo>
                    <a:pt x="54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6278563" y="9912350"/>
              <a:ext cx="85725" cy="379412"/>
            </a:xfrm>
            <a:custGeom>
              <a:rect b="b" l="l" r="r" t="t"/>
              <a:pathLst>
                <a:path extrusionOk="0" h="239" w="54">
                  <a:moveTo>
                    <a:pt x="0" y="58"/>
                  </a:moveTo>
                  <a:lnTo>
                    <a:pt x="0" y="239"/>
                  </a:lnTo>
                  <a:lnTo>
                    <a:pt x="54" y="239"/>
                  </a:lnTo>
                  <a:lnTo>
                    <a:pt x="54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13525" lIns="27025" spcFirstLastPara="1" rIns="27025" wrap="square" tIns="135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3" name="Google Shape;393;p30"/>
          <p:cNvSpPr/>
          <p:nvPr/>
        </p:nvSpPr>
        <p:spPr>
          <a:xfrm>
            <a:off x="1445649" y="431991"/>
            <a:ext cx="1983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A1E"/>
              </a:buClr>
              <a:buSzPts val="2100"/>
              <a:buFont typeface="Arial"/>
              <a:buNone/>
            </a:pPr>
            <a:r>
              <a:rPr b="1" lang="ko" sz="2900">
                <a:solidFill>
                  <a:srgbClr val="F58A1E"/>
                </a:solidFill>
                <a:latin typeface="Jua"/>
                <a:ea typeface="Jua"/>
                <a:cs typeface="Jua"/>
                <a:sym typeface="Jua"/>
              </a:rPr>
              <a:t>개발 일정</a:t>
            </a:r>
            <a:endParaRPr i="0" sz="29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394" name="Google Shape;394;p30"/>
          <p:cNvCxnSpPr/>
          <p:nvPr/>
        </p:nvCxnSpPr>
        <p:spPr>
          <a:xfrm>
            <a:off x="1402074" y="895726"/>
            <a:ext cx="1459200" cy="0"/>
          </a:xfrm>
          <a:prstGeom prst="straightConnector1">
            <a:avLst/>
          </a:prstGeom>
          <a:noFill/>
          <a:ln cap="flat" cmpd="sng" w="12700">
            <a:solidFill>
              <a:srgbClr val="F0616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5" name="Google Shape;395;p30"/>
          <p:cNvSpPr/>
          <p:nvPr/>
        </p:nvSpPr>
        <p:spPr>
          <a:xfrm>
            <a:off x="950" y="0"/>
            <a:ext cx="1188000" cy="1078200"/>
          </a:xfrm>
          <a:prstGeom prst="rect">
            <a:avLst/>
          </a:pr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0"/>
          <p:cNvSpPr/>
          <p:nvPr/>
        </p:nvSpPr>
        <p:spPr>
          <a:xfrm>
            <a:off x="235781" y="176411"/>
            <a:ext cx="12636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1" i="0" lang="ko" sz="4500" u="none" cap="none" strike="noStrike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0</a:t>
            </a:r>
            <a:r>
              <a:rPr b="1" lang="ko" sz="45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3</a:t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97" name="Google Shape;397;p30"/>
          <p:cNvSpPr/>
          <p:nvPr/>
        </p:nvSpPr>
        <p:spPr>
          <a:xfrm>
            <a:off x="277640" y="23412"/>
            <a:ext cx="8133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t/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98" name="Google Shape;3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00" y="1432350"/>
            <a:ext cx="8145926" cy="366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1"/>
          <p:cNvSpPr/>
          <p:nvPr/>
        </p:nvSpPr>
        <p:spPr>
          <a:xfrm>
            <a:off x="1336516" y="294449"/>
            <a:ext cx="26793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A1E"/>
              </a:buClr>
              <a:buSzPts val="2900"/>
              <a:buFont typeface="Arial"/>
              <a:buNone/>
            </a:pPr>
            <a:r>
              <a:rPr b="1" lang="ko" sz="2900">
                <a:solidFill>
                  <a:srgbClr val="F58A1E"/>
                </a:solidFill>
                <a:latin typeface="Jua"/>
                <a:ea typeface="Jua"/>
                <a:cs typeface="Jua"/>
                <a:sym typeface="Jua"/>
              </a:rPr>
              <a:t>ERD 구조</a:t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404" name="Google Shape;404;p31"/>
          <p:cNvCxnSpPr/>
          <p:nvPr/>
        </p:nvCxnSpPr>
        <p:spPr>
          <a:xfrm flipH="1" rot="10800000">
            <a:off x="1299817" y="759209"/>
            <a:ext cx="1491300" cy="9900"/>
          </a:xfrm>
          <a:prstGeom prst="straightConnector1">
            <a:avLst/>
          </a:prstGeom>
          <a:noFill/>
          <a:ln cap="flat" cmpd="sng" w="12700">
            <a:solidFill>
              <a:srgbClr val="F0616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5" name="Google Shape;4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8200"/>
            <a:ext cx="9144003" cy="4065298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1"/>
          <p:cNvSpPr/>
          <p:nvPr/>
        </p:nvSpPr>
        <p:spPr>
          <a:xfrm>
            <a:off x="0" y="0"/>
            <a:ext cx="1184100" cy="1078200"/>
          </a:xfrm>
          <a:prstGeom prst="rect">
            <a:avLst/>
          </a:pr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1"/>
          <p:cNvSpPr/>
          <p:nvPr/>
        </p:nvSpPr>
        <p:spPr>
          <a:xfrm>
            <a:off x="218176" y="173694"/>
            <a:ext cx="12621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1" lang="ko" sz="45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08" name="Google Shape;408;p31"/>
          <p:cNvSpPr/>
          <p:nvPr/>
        </p:nvSpPr>
        <p:spPr>
          <a:xfrm>
            <a:off x="246110" y="64757"/>
            <a:ext cx="8142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t/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2"/>
          <p:cNvSpPr/>
          <p:nvPr/>
        </p:nvSpPr>
        <p:spPr>
          <a:xfrm>
            <a:off x="0" y="4953938"/>
            <a:ext cx="9133200" cy="188700"/>
          </a:xfrm>
          <a:prstGeom prst="rect">
            <a:avLst/>
          </a:prstGeom>
          <a:solidFill>
            <a:srgbClr val="606060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32"/>
          <p:cNvSpPr/>
          <p:nvPr/>
        </p:nvSpPr>
        <p:spPr>
          <a:xfrm>
            <a:off x="1391274" y="511441"/>
            <a:ext cx="1983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A1E"/>
              </a:buClr>
              <a:buSzPts val="2100"/>
              <a:buFont typeface="Arial"/>
              <a:buNone/>
            </a:pPr>
            <a:r>
              <a:rPr b="1" lang="ko" sz="2100">
                <a:solidFill>
                  <a:srgbClr val="F58A1E"/>
                </a:solidFill>
                <a:latin typeface="Jua"/>
                <a:ea typeface="Jua"/>
                <a:cs typeface="Jua"/>
                <a:sym typeface="Jua"/>
              </a:rPr>
              <a:t>메인화면</a:t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15" name="Google Shape;415;p32"/>
          <p:cNvSpPr/>
          <p:nvPr/>
        </p:nvSpPr>
        <p:spPr>
          <a:xfrm>
            <a:off x="950" y="0"/>
            <a:ext cx="1182000" cy="1053000"/>
          </a:xfrm>
          <a:prstGeom prst="rect">
            <a:avLst/>
          </a:pr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2"/>
          <p:cNvSpPr/>
          <p:nvPr/>
        </p:nvSpPr>
        <p:spPr>
          <a:xfrm>
            <a:off x="242444" y="207111"/>
            <a:ext cx="12636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1" i="0" lang="ko" sz="4500" u="none" cap="none" strike="noStrike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0</a:t>
            </a:r>
            <a:r>
              <a:rPr b="1" lang="ko" sz="45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5</a:t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417" name="Google Shape;417;p32"/>
          <p:cNvPicPr preferRelativeResize="0"/>
          <p:nvPr/>
        </p:nvPicPr>
        <p:blipFill rotWithShape="1">
          <a:blip r:embed="rId3">
            <a:alphaModFix/>
          </a:blip>
          <a:srcRect b="0" l="4329" r="4329" t="0"/>
          <a:stretch/>
        </p:blipFill>
        <p:spPr>
          <a:xfrm>
            <a:off x="4620525" y="1028700"/>
            <a:ext cx="2766701" cy="3583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8" name="Google Shape;418;p32"/>
          <p:cNvPicPr preferRelativeResize="0"/>
          <p:nvPr/>
        </p:nvPicPr>
        <p:blipFill rotWithShape="1">
          <a:blip r:embed="rId4">
            <a:alphaModFix/>
          </a:blip>
          <a:srcRect b="0" l="8444" r="8444" t="0"/>
          <a:stretch/>
        </p:blipFill>
        <p:spPr>
          <a:xfrm>
            <a:off x="1391275" y="1028700"/>
            <a:ext cx="3020928" cy="35833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9" name="Google Shape;419;p32"/>
          <p:cNvSpPr/>
          <p:nvPr/>
        </p:nvSpPr>
        <p:spPr>
          <a:xfrm>
            <a:off x="0" y="4954875"/>
            <a:ext cx="9144000" cy="198600"/>
          </a:xfrm>
          <a:prstGeom prst="rect">
            <a:avLst/>
          </a:pr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3"/>
          <p:cNvSpPr/>
          <p:nvPr/>
        </p:nvSpPr>
        <p:spPr>
          <a:xfrm>
            <a:off x="0" y="4953938"/>
            <a:ext cx="9133200" cy="188700"/>
          </a:xfrm>
          <a:prstGeom prst="rect">
            <a:avLst/>
          </a:prstGeom>
          <a:solidFill>
            <a:srgbClr val="606060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3"/>
          <p:cNvSpPr/>
          <p:nvPr/>
        </p:nvSpPr>
        <p:spPr>
          <a:xfrm>
            <a:off x="1445649" y="431991"/>
            <a:ext cx="1983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A1E"/>
              </a:buClr>
              <a:buSzPts val="2100"/>
              <a:buFont typeface="Arial"/>
              <a:buNone/>
            </a:pPr>
            <a:r>
              <a:rPr b="1" lang="ko" sz="2900">
                <a:solidFill>
                  <a:srgbClr val="F58A1E"/>
                </a:solidFill>
                <a:latin typeface="Jua"/>
                <a:ea typeface="Jua"/>
                <a:cs typeface="Jua"/>
                <a:sym typeface="Jua"/>
              </a:rPr>
              <a:t>회원가입</a:t>
            </a:r>
            <a:endParaRPr i="0" sz="29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26" name="Google Shape;426;p33"/>
          <p:cNvSpPr/>
          <p:nvPr/>
        </p:nvSpPr>
        <p:spPr>
          <a:xfrm>
            <a:off x="950" y="0"/>
            <a:ext cx="1188000" cy="1080000"/>
          </a:xfrm>
          <a:prstGeom prst="rect">
            <a:avLst/>
          </a:pr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33"/>
          <p:cNvSpPr/>
          <p:nvPr/>
        </p:nvSpPr>
        <p:spPr>
          <a:xfrm>
            <a:off x="203356" y="211886"/>
            <a:ext cx="12636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1" lang="ko" sz="45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i="0" sz="5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428" name="Google Shape;4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325" y="1037100"/>
            <a:ext cx="3449176" cy="37644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9" name="Google Shape;4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4225" y="1037100"/>
            <a:ext cx="3602275" cy="37644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0" name="Google Shape;430;p33"/>
          <p:cNvSpPr/>
          <p:nvPr/>
        </p:nvSpPr>
        <p:spPr>
          <a:xfrm>
            <a:off x="0" y="4954875"/>
            <a:ext cx="9144000" cy="198600"/>
          </a:xfrm>
          <a:prstGeom prst="rect">
            <a:avLst/>
          </a:prstGeom>
          <a:solidFill>
            <a:srgbClr val="F58A1E"/>
          </a:solidFill>
          <a:ln>
            <a:noFill/>
          </a:ln>
        </p:spPr>
        <p:txBody>
          <a:bodyPr anchorCtr="0" anchor="t" bIns="13525" lIns="27025" spcFirstLastPara="1" rIns="27025" wrap="square" tIns="135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P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E7054"/>
      </a:accent1>
      <a:accent2>
        <a:srgbClr val="FEC434"/>
      </a:accent2>
      <a:accent3>
        <a:srgbClr val="DA87FF"/>
      </a:accent3>
      <a:accent4>
        <a:srgbClr val="FF9CD3"/>
      </a:accent4>
      <a:accent5>
        <a:srgbClr val="F25F7D"/>
      </a:accent5>
      <a:accent6>
        <a:srgbClr val="C03586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